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notesMasterIdLst>
    <p:notesMasterId r:id="rId22"/>
  </p:notesMasterIdLst>
  <p:sldIdLst>
    <p:sldId id="271" r:id="rId3"/>
    <p:sldId id="262" r:id="rId4"/>
    <p:sldId id="257" r:id="rId5"/>
    <p:sldId id="265" r:id="rId6"/>
    <p:sldId id="340" r:id="rId7"/>
    <p:sldId id="376" r:id="rId8"/>
    <p:sldId id="342" r:id="rId9"/>
    <p:sldId id="377" r:id="rId10"/>
    <p:sldId id="378" r:id="rId11"/>
    <p:sldId id="345" r:id="rId12"/>
    <p:sldId id="379" r:id="rId13"/>
    <p:sldId id="263" r:id="rId14"/>
    <p:sldId id="280" r:id="rId15"/>
    <p:sldId id="400" r:id="rId16"/>
    <p:sldId id="404" r:id="rId17"/>
    <p:sldId id="405" r:id="rId18"/>
    <p:sldId id="402" r:id="rId19"/>
    <p:sldId id="406" r:id="rId20"/>
    <p:sldId id="28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9T12:40:14.12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9T12:40:14.125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1313.31921"/>
      <inkml:brushProperty name="anchorY" value="-21348.47461"/>
      <inkml:brushProperty name="scaleFactor" value="0.5"/>
    </inkml:brush>
  </inkml:definitions>
  <inkml:trace contextRef="#ctx0" brushRef="#br0">240 0 24575,'0'0'0,"0"5"0,0 11 0,0 11 0,0 5 0,0 7 0,0 5 0,0 0 0,0 1 0,0-2 0,0 1 0,0 1 0,0-3 0,0 2 0,5-4 0,0-3 0,1-3 0,-2-4 0,5-1 0,-1-2 0,-2 4 0,-1 0 0,4 6 0,-2-1 0,0 4 0,-3-2 0,-1-2 0,-1-3 0,4-2 0,0-2 0,-1-2 0,-1 0 0,4-1 0,-1 5 0,0 6 0,-3-1 0,0 0 0,-2-1 0,-2-4 0,1-1 0,-1-2 0,-1-1 0,1-1 0,0 0 0,-1 0 0,1 0 0,0 1 0,-5-1 0,0 0 0,-1 0 0,2 1 0,-5-6 0,2 5 0,-5 1 0,2 0 0,1 1 0,-3-5 0,3 4 0,1 0 0,-3-5 0,2 1 0,-3-1 0,1 1 0,2 1 0,-2 1 0,2 0 0,-4 1 0,2 0 0,3 1 0,-4 0 0,-2 5 0,0 0 0,-2 0 0,3 4 0,-3-6 0,4-2 0,2-1 0,3-1 0,-2-6 0,2-1 0,1 2 0,-4-5 0,2 1 0,2 2 0,1 2 0,1 2 0,3 1 0,0-4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9T12:40:14.126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2568.29443"/>
      <inkml:brushProperty name="anchorY" value="-22867.24609"/>
      <inkml:brushProperty name="scaleFactor" value="0.5"/>
    </inkml:brush>
  </inkml:definitions>
  <inkml:trace contextRef="#ctx0" brushRef="#br0">1 1 24575,'0'0'0,"4"0"0,8 5 0,4 6 0,-1 5 0,-2 5 0,-4 3 0,-2 2 0,-4 0 0,4 2 0,-1-1 0,-1 1 0,-1-1 0,-1 0 0,3-6 0,1 0 0,-1 0 0,-2 2 0,-1 0 0,4 1 0,0 1 0,-2 1 0,0 1 0,-2-1 0,-1 1 0,-2 5 0,1 0 0,4 0 0,0-1 0,0-1 0,-1-1 0,-1-2 0,-1 0 0,-1-11 0,-6-11 0,-5-6 0,-7-14 0,2-1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9T12:40:14.127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1414.25037"/>
      <inkml:brushProperty name="anchorY" value="-24642.5332"/>
      <inkml:brushProperty name="scaleFactor" value="0.5"/>
    </inkml:brush>
  </inkml:definitions>
  <inkml:trace contextRef="#ctx0" brushRef="#br0">1 1 24575,'0'0'0,"4"4"0,2 8 0,0 4 0,-2 4 0,-1 9 0,-1 8 0,5 1 0,-1-1 0,0-1 0,-2-4 0,-1-1 0,-1-3 0,-1-1 0,5 0 0,-1-1 0,0 5 0,0 0 0,-2 1 0,-2-1 0,6-7 0,-2 4 0,1 0 0,3 5 0,0 0 0,-2 0 0,-2-1 0,4 3 0,4-1 0,4-6 0,-2-2 0,-1 3 0,-5 1 0,2-1 0,4 0 0,2 0 0,-2 4 0,-2 5 0,1-6 0,-3-1 0,-2-2 0,-4-2 0,4-6 0,-2-1 0,-1 1 0,-2 0 0,4 2 0,-1 1 0,0 1 0,2 1 0,0 0 0,3-4 0,-1-1 0,-2 0 0,-3 1 0,-2 2 0,-1 0 0,-2 2 0,4 0 0,0 0 0,0 1 0,-1-1 0,-1 6 0,-2 0 0,6 0 0,-2-1 0,1 4 0,-2-1 0,-1-1 0,-1-1 0,-1-3 0,-1 0 0,0-2 0,0 0 0,0-1 0,-1 0 0,1 0 0,0 1 0,0-1 0,5-5 0,1 0 0,-1 0 0,-1 1 0,5 6 0,-1 2 0,-1 1 0,3-1 0,-1 0 0,-2-1 0,-2-1 0,-1-1 0,-2 0 0,-1-1 0,4-5 0,0 0 0,0 0 0,-1-5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9T12:40:14.128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330.26459"/>
      <inkml:brushProperty name="anchorY" value="-28968.57617"/>
      <inkml:brushProperty name="scaleFactor" value="0.5"/>
    </inkml:brush>
  </inkml:definitions>
  <inkml:trace contextRef="#ctx0" brushRef="#br0">1 0 24575,'0'0'0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9T12:40:14.12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685.73547"/>
      <inkml:brushProperty name="anchorY" value="-29984.57617"/>
      <inkml:brushProperty name="scaleFactor" value="0.5"/>
    </inkml:brush>
  </inkml:definitions>
  <inkml:trace contextRef="#ctx0" brushRef="#br0">0 348 24575,'0'0'0,"5"-4"0,1-7 0,-6-5 0,-1-10 0,-1-14 0,-1-2 0,1-6 0,6 3 0,6 3 0,0 5 0,0 15 0,-2 8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09T12:40:14.130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746.3219"/>
      <inkml:brushProperty name="anchorY" value="-30653.14453"/>
      <inkml:brushProperty name="scaleFactor" value="0.5"/>
    </inkml:brush>
  </inkml:definitions>
  <inkml:trace contextRef="#ctx0" brushRef="#br0">1 1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7C245-B4AC-498C-BCB1-473C81114955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D9A81-2BBB-458D-A438-5775C139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26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6877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7383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5191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8767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227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2789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F776A-FDDA-4092-91BE-865F276CDB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871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DAAC6-1F2F-40FB-B916-23D03E606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30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66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550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603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064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2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739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087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212CF2-943F-425E-8C14-B4D4DB205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46B948-3475-45E3-B37E-78D4542F0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86887-ACC7-478C-B2C3-CF2D8BFAD57F}" type="datetimeFigureOut">
              <a:rPr lang="zh-CN" altLang="en-US" smtClean="0"/>
              <a:t>2026/4/1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E7523CA-97BA-4624-9AB4-103E79719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3C18601-B69F-4E7B-8C0C-CDC6C1997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8C8F7-2663-468A-93CF-161801EAED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697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9321-35DD-4BC7-953A-DC16A57A483D}" type="datetimeFigureOut">
              <a:rPr lang="en-GB" smtClean="0"/>
              <a:t>01/04/2026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5074B-1D8C-4FBF-B643-29DBF83DE07B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1"/>
            <a:ext cx="12268200" cy="6887497"/>
            <a:chOff x="0" y="-29497"/>
            <a:chExt cx="12268200" cy="688749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/>
            <a:srcRect l="6570" t="16308"/>
            <a:stretch/>
          </p:blipFill>
          <p:spPr>
            <a:xfrm>
              <a:off x="0" y="-29497"/>
              <a:ext cx="12268200" cy="6887497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 rot="4396381">
              <a:off x="8532461" y="4718058"/>
              <a:ext cx="94108" cy="27432"/>
            </a:xfrm>
            <a:prstGeom prst="roundRect">
              <a:avLst>
                <a:gd name="adj" fmla="val 50000"/>
              </a:avLst>
            </a:prstGeom>
            <a:solidFill>
              <a:srgbClr val="FDC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10" name="Rounded Rectangle 9"/>
            <p:cNvSpPr/>
            <p:nvPr/>
          </p:nvSpPr>
          <p:spPr>
            <a:xfrm rot="4396381">
              <a:off x="10296967" y="4718059"/>
              <a:ext cx="94108" cy="27432"/>
            </a:xfrm>
            <a:prstGeom prst="roundRect">
              <a:avLst>
                <a:gd name="adj" fmla="val 50000"/>
              </a:avLst>
            </a:prstGeom>
            <a:solidFill>
              <a:srgbClr val="FDC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</p:grpSp>
      <p:sp>
        <p:nvSpPr>
          <p:cNvPr id="11" name="Oval 10"/>
          <p:cNvSpPr/>
          <p:nvPr userDrawn="1"/>
        </p:nvSpPr>
        <p:spPr>
          <a:xfrm>
            <a:off x="9573760" y="2632844"/>
            <a:ext cx="673101" cy="67310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2" name="Rectangle 11"/>
          <p:cNvSpPr/>
          <p:nvPr userDrawn="1"/>
        </p:nvSpPr>
        <p:spPr>
          <a:xfrm>
            <a:off x="9894320" y="1733836"/>
            <a:ext cx="673101" cy="67310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3" name="Isosceles Triangle 12"/>
          <p:cNvSpPr/>
          <p:nvPr userDrawn="1"/>
        </p:nvSpPr>
        <p:spPr>
          <a:xfrm>
            <a:off x="8866642" y="1741460"/>
            <a:ext cx="673101" cy="67310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4" name="Parallelogram 13"/>
          <p:cNvSpPr/>
          <p:nvPr userDrawn="1"/>
        </p:nvSpPr>
        <p:spPr>
          <a:xfrm>
            <a:off x="8628376" y="2797943"/>
            <a:ext cx="673101" cy="673101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5" name="Heart 14"/>
          <p:cNvSpPr/>
          <p:nvPr userDrawn="1"/>
        </p:nvSpPr>
        <p:spPr>
          <a:xfrm>
            <a:off x="10720900" y="2283592"/>
            <a:ext cx="673101" cy="673101"/>
          </a:xfrm>
          <a:prstGeom prst="hear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345828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E6C50-F2B0-4117-AF69-C839F5CC2C8C}" type="datetimeFigureOut">
              <a:rPr lang="zh-CN" altLang="en-US" smtClean="0"/>
              <a:pPr/>
              <a:t>2026/4/1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B1BC-A075-4A18-8F82-2A7D645F56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25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638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430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62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965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45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DC100E5-725A-4BEC-B104-6DD8E4C120DE}"/>
              </a:ext>
            </a:extLst>
          </p:cNvPr>
          <p:cNvGrpSpPr/>
          <p:nvPr userDrawn="1"/>
        </p:nvGrpSpPr>
        <p:grpSpPr>
          <a:xfrm>
            <a:off x="-678979" y="-345127"/>
            <a:ext cx="13787557" cy="7213173"/>
            <a:chOff x="-678979" y="-345127"/>
            <a:chExt cx="13787557" cy="721317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211FBDD-4A3C-469B-A4F9-F04C80BDF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67000" y="-2667000"/>
              <a:ext cx="6858000" cy="12192000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9D29A8B-2118-4884-976E-2B3BEEB5E4CF}"/>
                </a:ext>
              </a:extLst>
            </p:cNvPr>
            <p:cNvGrpSpPr/>
            <p:nvPr/>
          </p:nvGrpSpPr>
          <p:grpSpPr>
            <a:xfrm>
              <a:off x="-24568" y="6405779"/>
              <a:ext cx="10082716" cy="462267"/>
              <a:chOff x="-24568" y="6405779"/>
              <a:chExt cx="10082716" cy="462267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E803D0EA-DF3E-473D-82A7-B9E80C59F85B}"/>
                  </a:ext>
                </a:extLst>
              </p:cNvPr>
              <p:cNvGrpSpPr/>
              <p:nvPr/>
            </p:nvGrpSpPr>
            <p:grpSpPr>
              <a:xfrm>
                <a:off x="-24568" y="6409359"/>
                <a:ext cx="7860878" cy="458687"/>
                <a:chOff x="-24568" y="6155203"/>
                <a:chExt cx="12216568" cy="712844"/>
              </a:xfrm>
            </p:grpSpPr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982FF40D-8BA0-4B8A-83B2-B67A23DB3165}"/>
                    </a:ext>
                  </a:extLst>
                </p:cNvPr>
                <p:cNvGrpSpPr/>
                <p:nvPr/>
              </p:nvGrpSpPr>
              <p:grpSpPr>
                <a:xfrm>
                  <a:off x="3259014" y="6155203"/>
                  <a:ext cx="8932986" cy="702797"/>
                  <a:chOff x="-1" y="5898802"/>
                  <a:chExt cx="12192000" cy="959198"/>
                </a:xfrm>
              </p:grpSpPr>
              <p:pic>
                <p:nvPicPr>
                  <p:cNvPr id="18" name="图片 17">
                    <a:extLst>
                      <a:ext uri="{FF2B5EF4-FFF2-40B4-BE49-F238E27FC236}">
                        <a16:creationId xmlns:a16="http://schemas.microsoft.com/office/drawing/2014/main" id="{A9C16A1B-7C40-4751-BE3F-52C138A761E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7676940" y="5898803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19" name="图片 18">
                    <a:extLst>
                      <a:ext uri="{FF2B5EF4-FFF2-40B4-BE49-F238E27FC236}">
                        <a16:creationId xmlns:a16="http://schemas.microsoft.com/office/drawing/2014/main" id="{00DA50D2-43D6-480D-9EA1-6224D647A8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367" t="86185" r="69" b="-3"/>
                  <a:stretch/>
                </p:blipFill>
                <p:spPr>
                  <a:xfrm>
                    <a:off x="3161880" y="5898802"/>
                    <a:ext cx="4515059" cy="959196"/>
                  </a:xfrm>
                  <a:prstGeom prst="rect">
                    <a:avLst/>
                  </a:prstGeom>
                </p:spPr>
              </p:pic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id="{026BAFAB-4939-46F1-A586-6B5B9B1742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4335" t="86185" r="69" b="-3"/>
                  <a:stretch/>
                </p:blipFill>
                <p:spPr>
                  <a:xfrm>
                    <a:off x="-1" y="5898804"/>
                    <a:ext cx="3428162" cy="95919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id="{99D0975A-25FD-449D-A5CD-D9CA887968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7" t="86185" r="69" b="-3"/>
                <a:stretch/>
              </p:blipFill>
              <p:spPr>
                <a:xfrm>
                  <a:off x="-24568" y="6165251"/>
                  <a:ext cx="3308150" cy="702796"/>
                </a:xfrm>
                <a:prstGeom prst="rect">
                  <a:avLst/>
                </a:prstGeom>
              </p:spPr>
            </p:pic>
          </p:grp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2E8B375C-C43A-41FB-B699-0008FF8371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7" t="86185" r="69" b="-3"/>
              <a:stretch/>
            </p:blipFill>
            <p:spPr>
              <a:xfrm>
                <a:off x="7929485" y="6405779"/>
                <a:ext cx="2128663" cy="452221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E5414FC-69D0-447D-8B9D-2AB1829D12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" t="86185" r="69" b="-3"/>
            <a:stretch/>
          </p:blipFill>
          <p:spPr>
            <a:xfrm>
              <a:off x="10070431" y="6398142"/>
              <a:ext cx="2128663" cy="452221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CAB109E-E702-4837-9EEE-E445427B01D3}"/>
                </a:ext>
              </a:extLst>
            </p:cNvPr>
            <p:cNvGrpSpPr/>
            <p:nvPr/>
          </p:nvGrpSpPr>
          <p:grpSpPr>
            <a:xfrm>
              <a:off x="904449" y="447879"/>
              <a:ext cx="2674534" cy="470389"/>
              <a:chOff x="4770424" y="382637"/>
              <a:chExt cx="2674534" cy="470389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200B31FE-9FBD-4365-A157-28A0753B1EDE}"/>
                  </a:ext>
                </a:extLst>
              </p:cNvPr>
              <p:cNvSpPr/>
              <p:nvPr/>
            </p:nvSpPr>
            <p:spPr>
              <a:xfrm>
                <a:off x="4770424" y="400805"/>
                <a:ext cx="2674534" cy="452221"/>
              </a:xfrm>
              <a:prstGeom prst="roundRect">
                <a:avLst>
                  <a:gd name="adj" fmla="val 50000"/>
                </a:avLst>
              </a:prstGeom>
              <a:solidFill>
                <a:srgbClr val="139F4E"/>
              </a:solidFill>
              <a:ln w="34925" cap="rnd">
                <a:noFill/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8E881DA-E98B-4499-B78E-156C7A7E5A9F}"/>
                  </a:ext>
                </a:extLst>
              </p:cNvPr>
              <p:cNvSpPr txBox="1"/>
              <p:nvPr/>
            </p:nvSpPr>
            <p:spPr>
              <a:xfrm>
                <a:off x="4932529" y="382637"/>
                <a:ext cx="23503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chemeClr val="bg1"/>
                    </a:solidFill>
                    <a:latin typeface="小考拉体" panose="02000503000000000000" pitchFamily="2" charset="-122"/>
                    <a:ea typeface="小考拉体" panose="02000503000000000000" pitchFamily="2" charset="-122"/>
                    <a:cs typeface="微软雅黑" panose="020B0503020204020204" pitchFamily="34" charset="-122"/>
                  </a:rPr>
                  <a:t>请在此输入标题</a:t>
                </a: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B4E7502-5EFC-433F-B309-5E179F96AC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667" t="59748" r="6680" b="14788"/>
            <a:stretch/>
          </p:blipFill>
          <p:spPr>
            <a:xfrm rot="3502829">
              <a:off x="-245282" y="-117583"/>
              <a:ext cx="725196" cy="15925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3CB61D1-D4FC-47CA-9A86-BA5ECEA015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53" t="33604" r="27866" b="58072"/>
            <a:stretch/>
          </p:blipFill>
          <p:spPr>
            <a:xfrm rot="13336057" flipV="1">
              <a:off x="9933773" y="-345127"/>
              <a:ext cx="3174805" cy="1803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7751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slow" p14:dur="3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42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0.png"/><Relationship Id="rId18" Type="http://schemas.openxmlformats.org/officeDocument/2006/relationships/customXml" Target="../ink/ink5.xml"/><Relationship Id="rId3" Type="http://schemas.openxmlformats.org/officeDocument/2006/relationships/image" Target="../media/image7.png"/><Relationship Id="rId21" Type="http://schemas.openxmlformats.org/officeDocument/2006/relationships/image" Target="../media/image15.png"/><Relationship Id="rId7" Type="http://schemas.openxmlformats.org/officeDocument/2006/relationships/image" Target="../media/image11.png"/><Relationship Id="rId12" Type="http://schemas.openxmlformats.org/officeDocument/2006/relationships/customXml" Target="../ink/ink2.xml"/><Relationship Id="rId17" Type="http://schemas.openxmlformats.org/officeDocument/2006/relationships/image" Target="../media/image140.png"/><Relationship Id="rId25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customXml" Target="../ink/ink4.xml"/><Relationship Id="rId20" Type="http://schemas.openxmlformats.org/officeDocument/2006/relationships/customXml" Target="../ink/ink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24" Type="http://schemas.microsoft.com/office/2007/relationships/hdphoto" Target="../media/hdphoto2.wdp"/><Relationship Id="rId5" Type="http://schemas.openxmlformats.org/officeDocument/2006/relationships/image" Target="../media/image9.png"/><Relationship Id="rId15" Type="http://schemas.openxmlformats.org/officeDocument/2006/relationships/image" Target="../media/image130.png"/><Relationship Id="rId23" Type="http://schemas.openxmlformats.org/officeDocument/2006/relationships/image" Target="../media/image13.png"/><Relationship Id="rId10" Type="http://schemas.openxmlformats.org/officeDocument/2006/relationships/image" Target="../media/image12.emf"/><Relationship Id="rId19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customXml" Target="../ink/ink1.xml"/><Relationship Id="rId14" Type="http://schemas.openxmlformats.org/officeDocument/2006/relationships/customXml" Target="../ink/ink3.xml"/><Relationship Id="rId22" Type="http://schemas.openxmlformats.org/officeDocument/2006/relationships/customXml" Target="../ink/ink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13" Type="http://schemas.openxmlformats.org/officeDocument/2006/relationships/image" Target="../media/image72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microsoft.com/office/2007/relationships/hdphoto" Target="../media/hdphoto8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6.sv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svg"/><Relationship Id="rId4" Type="http://schemas.openxmlformats.org/officeDocument/2006/relationships/image" Target="../media/image64.svg"/><Relationship Id="rId9" Type="http://schemas.openxmlformats.org/officeDocument/2006/relationships/image" Target="../media/image6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13" Type="http://schemas.openxmlformats.org/officeDocument/2006/relationships/image" Target="../media/image86.png"/><Relationship Id="rId3" Type="http://schemas.openxmlformats.org/officeDocument/2006/relationships/image" Target="../media/image77.sv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png"/><Relationship Id="rId11" Type="http://schemas.openxmlformats.org/officeDocument/2006/relationships/image" Target="../media/image84.png"/><Relationship Id="rId5" Type="http://schemas.openxmlformats.org/officeDocument/2006/relationships/image" Target="../media/image79.svg"/><Relationship Id="rId10" Type="http://schemas.openxmlformats.org/officeDocument/2006/relationships/image" Target="../media/image83.svg"/><Relationship Id="rId4" Type="http://schemas.openxmlformats.org/officeDocument/2006/relationships/image" Target="../media/image78.png"/><Relationship Id="rId9" Type="http://schemas.openxmlformats.org/officeDocument/2006/relationships/image" Target="../media/image8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2.png"/><Relationship Id="rId5" Type="http://schemas.microsoft.com/office/2007/relationships/hdphoto" Target="../media/hdphoto11.wdp"/><Relationship Id="rId4" Type="http://schemas.openxmlformats.org/officeDocument/2006/relationships/image" Target="../media/image9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svg"/><Relationship Id="rId7" Type="http://schemas.openxmlformats.org/officeDocument/2006/relationships/image" Target="../media/image22.png"/><Relationship Id="rId12" Type="http://schemas.openxmlformats.org/officeDocument/2006/relationships/image" Target="../media/image27.svg"/><Relationship Id="rId17" Type="http://schemas.openxmlformats.org/officeDocument/2006/relationships/image" Target="../media/image32.sv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svg"/><Relationship Id="rId15" Type="http://schemas.openxmlformats.org/officeDocument/2006/relationships/image" Target="../media/image30.sv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33.png"/><Relationship Id="rId18" Type="http://schemas.openxmlformats.org/officeDocument/2006/relationships/image" Target="../media/image32.sv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39.svg"/><Relationship Id="rId12" Type="http://schemas.openxmlformats.org/officeDocument/2006/relationships/image" Target="../media/image44.png"/><Relationship Id="rId17" Type="http://schemas.openxmlformats.org/officeDocument/2006/relationships/image" Target="../media/image31.png"/><Relationship Id="rId2" Type="http://schemas.openxmlformats.org/officeDocument/2006/relationships/video" Target="../media/media1.mp4"/><Relationship Id="rId16" Type="http://schemas.openxmlformats.org/officeDocument/2006/relationships/image" Target="../media/image30.svg"/><Relationship Id="rId20" Type="http://schemas.openxmlformats.org/officeDocument/2006/relationships/image" Target="../media/image45.png"/><Relationship Id="rId1" Type="http://schemas.microsoft.com/office/2007/relationships/media" Target="../media/media1.mp4"/><Relationship Id="rId6" Type="http://schemas.openxmlformats.org/officeDocument/2006/relationships/image" Target="../media/image38.png"/><Relationship Id="rId11" Type="http://schemas.openxmlformats.org/officeDocument/2006/relationships/image" Target="../media/image43.svg"/><Relationship Id="rId5" Type="http://schemas.openxmlformats.org/officeDocument/2006/relationships/image" Target="../media/image37.svg"/><Relationship Id="rId15" Type="http://schemas.openxmlformats.org/officeDocument/2006/relationships/image" Target="../media/image29.png"/><Relationship Id="rId10" Type="http://schemas.openxmlformats.org/officeDocument/2006/relationships/image" Target="../media/image42.png"/><Relationship Id="rId19" Type="http://schemas.openxmlformats.org/officeDocument/2006/relationships/image" Target="../media/image25.png"/><Relationship Id="rId4" Type="http://schemas.openxmlformats.org/officeDocument/2006/relationships/image" Target="../media/image36.png"/><Relationship Id="rId9" Type="http://schemas.openxmlformats.org/officeDocument/2006/relationships/image" Target="../media/image41.svg"/><Relationship Id="rId1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5.svg"/><Relationship Id="rId3" Type="http://schemas.openxmlformats.org/officeDocument/2006/relationships/image" Target="../media/image47.svg"/><Relationship Id="rId7" Type="http://schemas.openxmlformats.org/officeDocument/2006/relationships/image" Target="../media/image51.svg"/><Relationship Id="rId12" Type="http://schemas.openxmlformats.org/officeDocument/2006/relationships/image" Target="../media/image54.png"/><Relationship Id="rId17" Type="http://schemas.microsoft.com/office/2007/relationships/hdphoto" Target="../media/hdphoto4.wdp"/><Relationship Id="rId2" Type="http://schemas.openxmlformats.org/officeDocument/2006/relationships/image" Target="../media/image46.pn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png"/><Relationship Id="rId11" Type="http://schemas.openxmlformats.org/officeDocument/2006/relationships/image" Target="../media/image33.png"/><Relationship Id="rId5" Type="http://schemas.openxmlformats.org/officeDocument/2006/relationships/image" Target="../media/image49.svg"/><Relationship Id="rId15" Type="http://schemas.microsoft.com/office/2007/relationships/hdphoto" Target="../media/hdphoto3.wdp"/><Relationship Id="rId10" Type="http://schemas.openxmlformats.org/officeDocument/2006/relationships/image" Target="../media/image53.png"/><Relationship Id="rId4" Type="http://schemas.openxmlformats.org/officeDocument/2006/relationships/image" Target="../media/image48.png"/><Relationship Id="rId9" Type="http://schemas.openxmlformats.org/officeDocument/2006/relationships/image" Target="../media/image28.png"/><Relationship Id="rId14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8.png"/><Relationship Id="rId7" Type="http://schemas.microsoft.com/office/2007/relationships/hdphoto" Target="../media/hdphoto6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2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8.png"/><Relationship Id="rId7" Type="http://schemas.microsoft.com/office/2007/relationships/hdphoto" Target="../media/hdphoto6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13" Type="http://schemas.openxmlformats.org/officeDocument/2006/relationships/image" Target="../media/image72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microsoft.com/office/2007/relationships/hdphoto" Target="../media/hdphoto8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6.sv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svg"/><Relationship Id="rId4" Type="http://schemas.openxmlformats.org/officeDocument/2006/relationships/image" Target="../media/image64.svg"/><Relationship Id="rId9" Type="http://schemas.openxmlformats.org/officeDocument/2006/relationships/image" Target="../media/image6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8.png"/><Relationship Id="rId7" Type="http://schemas.microsoft.com/office/2007/relationships/hdphoto" Target="../media/hdphoto6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73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8.png"/><Relationship Id="rId7" Type="http://schemas.microsoft.com/office/2007/relationships/hdphoto" Target="../media/hdphoto6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74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>
            <a:extLst>
              <a:ext uri="{FF2B5EF4-FFF2-40B4-BE49-F238E27FC236}">
                <a16:creationId xmlns:a16="http://schemas.microsoft.com/office/drawing/2014/main" id="{4B225109-6EF9-D282-59F3-4E1B040BA2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-2666999"/>
            <a:ext cx="6858002" cy="12192000"/>
          </a:xfrm>
          <a:prstGeom prst="rect">
            <a:avLst/>
          </a:prstGeom>
        </p:spPr>
      </p:pic>
      <p:grpSp>
        <p:nvGrpSpPr>
          <p:cNvPr id="5" name="组合 1">
            <a:extLst>
              <a:ext uri="{FF2B5EF4-FFF2-40B4-BE49-F238E27FC236}">
                <a16:creationId xmlns:a16="http://schemas.microsoft.com/office/drawing/2014/main" id="{60650064-4434-C520-F816-04C9290E2692}"/>
              </a:ext>
            </a:extLst>
          </p:cNvPr>
          <p:cNvGrpSpPr/>
          <p:nvPr/>
        </p:nvGrpSpPr>
        <p:grpSpPr>
          <a:xfrm>
            <a:off x="478979" y="493486"/>
            <a:ext cx="11234050" cy="5892799"/>
            <a:chOff x="478979" y="493486"/>
            <a:chExt cx="11234050" cy="5892799"/>
          </a:xfrm>
        </p:grpSpPr>
        <p:sp>
          <p:nvSpPr>
            <p:cNvPr id="6" name="矩形 9">
              <a:extLst>
                <a:ext uri="{FF2B5EF4-FFF2-40B4-BE49-F238E27FC236}">
                  <a16:creationId xmlns:a16="http://schemas.microsoft.com/office/drawing/2014/main" id="{C200652F-8E5E-AD12-8DCD-411020E3D8E6}"/>
                </a:ext>
              </a:extLst>
            </p:cNvPr>
            <p:cNvSpPr/>
            <p:nvPr/>
          </p:nvSpPr>
          <p:spPr>
            <a:xfrm>
              <a:off x="478979" y="493486"/>
              <a:ext cx="11234050" cy="58927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矩形 10">
              <a:extLst>
                <a:ext uri="{FF2B5EF4-FFF2-40B4-BE49-F238E27FC236}">
                  <a16:creationId xmlns:a16="http://schemas.microsoft.com/office/drawing/2014/main" id="{511462EF-7EAE-B719-808D-A61884B111A0}"/>
                </a:ext>
              </a:extLst>
            </p:cNvPr>
            <p:cNvSpPr/>
            <p:nvPr/>
          </p:nvSpPr>
          <p:spPr>
            <a:xfrm>
              <a:off x="794410" y="791027"/>
              <a:ext cx="10584790" cy="5261430"/>
            </a:xfrm>
            <a:prstGeom prst="rect">
              <a:avLst/>
            </a:prstGeom>
            <a:noFill/>
            <a:ln w="952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矩形 15">
              <a:extLst>
                <a:ext uri="{FF2B5EF4-FFF2-40B4-BE49-F238E27FC236}">
                  <a16:creationId xmlns:a16="http://schemas.microsoft.com/office/drawing/2014/main" id="{B02A61E3-4192-3669-B6E8-123B8E8C39B0}"/>
                </a:ext>
              </a:extLst>
            </p:cNvPr>
            <p:cNvSpPr/>
            <p:nvPr/>
          </p:nvSpPr>
          <p:spPr>
            <a:xfrm>
              <a:off x="984910" y="956127"/>
              <a:ext cx="10216490" cy="4923973"/>
            </a:xfrm>
            <a:prstGeom prst="rect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2">
            <a:extLst>
              <a:ext uri="{FF2B5EF4-FFF2-40B4-BE49-F238E27FC236}">
                <a16:creationId xmlns:a16="http://schemas.microsoft.com/office/drawing/2014/main" id="{26A1CB97-0F54-F414-789C-F90071BF1A83}"/>
              </a:ext>
            </a:extLst>
          </p:cNvPr>
          <p:cNvGrpSpPr/>
          <p:nvPr/>
        </p:nvGrpSpPr>
        <p:grpSpPr>
          <a:xfrm>
            <a:off x="-314529" y="1959748"/>
            <a:ext cx="1338262" cy="863211"/>
            <a:chOff x="-190152" y="2090591"/>
            <a:chExt cx="1338262" cy="863211"/>
          </a:xfrm>
        </p:grpSpPr>
        <p:sp>
          <p:nvSpPr>
            <p:cNvPr id="10" name="矩形 43">
              <a:extLst>
                <a:ext uri="{FF2B5EF4-FFF2-40B4-BE49-F238E27FC236}">
                  <a16:creationId xmlns:a16="http://schemas.microsoft.com/office/drawing/2014/main" id="{0D197A0D-DE54-9439-1736-F84DD5161B9F}"/>
                </a:ext>
              </a:extLst>
            </p:cNvPr>
            <p:cNvSpPr/>
            <p:nvPr/>
          </p:nvSpPr>
          <p:spPr>
            <a:xfrm>
              <a:off x="628337" y="2173502"/>
              <a:ext cx="505931" cy="780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包图简圆体" panose="02010601030101010101" pitchFamily="2" charset="-122"/>
                <a:ea typeface="包图简圆体" panose="02010601030101010101" pitchFamily="2" charset="-122"/>
                <a:cs typeface="+mn-cs"/>
              </a:endParaRPr>
            </a:p>
          </p:txBody>
        </p:sp>
        <p:pic>
          <p:nvPicPr>
            <p:cNvPr id="11" name="图片 44">
              <a:extLst>
                <a:ext uri="{FF2B5EF4-FFF2-40B4-BE49-F238E27FC236}">
                  <a16:creationId xmlns:a16="http://schemas.microsoft.com/office/drawing/2014/main" id="{BBDA7364-0D31-3DC4-4989-72506A0080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0152" y="2090591"/>
              <a:ext cx="1338262" cy="780299"/>
            </a:xfrm>
            <a:prstGeom prst="rect">
              <a:avLst/>
            </a:prstGeom>
          </p:spPr>
        </p:pic>
      </p:grpSp>
      <p:grpSp>
        <p:nvGrpSpPr>
          <p:cNvPr id="12" name="组合 4">
            <a:extLst>
              <a:ext uri="{FF2B5EF4-FFF2-40B4-BE49-F238E27FC236}">
                <a16:creationId xmlns:a16="http://schemas.microsoft.com/office/drawing/2014/main" id="{5AA798E5-4128-334C-FFAD-EC41D8B16C03}"/>
              </a:ext>
            </a:extLst>
          </p:cNvPr>
          <p:cNvGrpSpPr/>
          <p:nvPr/>
        </p:nvGrpSpPr>
        <p:grpSpPr>
          <a:xfrm>
            <a:off x="10994360" y="4315966"/>
            <a:ext cx="1338262" cy="818683"/>
            <a:chOff x="10994360" y="4315966"/>
            <a:chExt cx="1338262" cy="818683"/>
          </a:xfrm>
        </p:grpSpPr>
        <p:sp>
          <p:nvSpPr>
            <p:cNvPr id="13" name="矩形 45">
              <a:extLst>
                <a:ext uri="{FF2B5EF4-FFF2-40B4-BE49-F238E27FC236}">
                  <a16:creationId xmlns:a16="http://schemas.microsoft.com/office/drawing/2014/main" id="{DBD1AD24-EF6B-6F1A-F5AE-C856A3ACB42F}"/>
                </a:ext>
              </a:extLst>
            </p:cNvPr>
            <p:cNvSpPr/>
            <p:nvPr/>
          </p:nvSpPr>
          <p:spPr>
            <a:xfrm>
              <a:off x="11112383" y="4354349"/>
              <a:ext cx="505931" cy="780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4" name="图片 47">
              <a:extLst>
                <a:ext uri="{FF2B5EF4-FFF2-40B4-BE49-F238E27FC236}">
                  <a16:creationId xmlns:a16="http://schemas.microsoft.com/office/drawing/2014/main" id="{C9DBB794-22A4-6D2C-9563-F0B7E4720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94360" y="4315966"/>
              <a:ext cx="1338262" cy="780299"/>
            </a:xfrm>
            <a:prstGeom prst="rect">
              <a:avLst/>
            </a:prstGeom>
          </p:spPr>
        </p:pic>
      </p:grpSp>
      <p:pic>
        <p:nvPicPr>
          <p:cNvPr id="15" name="图片 3">
            <a:extLst>
              <a:ext uri="{FF2B5EF4-FFF2-40B4-BE49-F238E27FC236}">
                <a16:creationId xmlns:a16="http://schemas.microsoft.com/office/drawing/2014/main" id="{3F528CAF-AF5F-E62B-646E-3A8CCDAC58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02" y="5152433"/>
            <a:ext cx="2228850" cy="1752600"/>
          </a:xfrm>
          <a:prstGeom prst="rect">
            <a:avLst/>
          </a:prstGeom>
        </p:spPr>
      </p:pic>
      <p:pic>
        <p:nvPicPr>
          <p:cNvPr id="16" name="图片 5">
            <a:extLst>
              <a:ext uri="{FF2B5EF4-FFF2-40B4-BE49-F238E27FC236}">
                <a16:creationId xmlns:a16="http://schemas.microsoft.com/office/drawing/2014/main" id="{33467BBE-2647-8CE2-C06B-BF161325C6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637" y="81257"/>
            <a:ext cx="2239284" cy="284654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5658963-214E-3624-FFA2-4E71A38254FB}"/>
              </a:ext>
            </a:extLst>
          </p:cNvPr>
          <p:cNvSpPr txBox="1"/>
          <p:nvPr/>
        </p:nvSpPr>
        <p:spPr>
          <a:xfrm>
            <a:off x="2652486" y="1335207"/>
            <a:ext cx="779417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VN-Hole Hearted" panose="020B0A06020104020203" pitchFamily="34" charset="0"/>
                <a:ea typeface="字魂59号-创粗黑"/>
                <a:cs typeface="+mn-cs"/>
              </a:rPr>
              <a:t>SINH HOẠT LỚP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2EBD22A-BD9A-4017-3E2B-8AA0297809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22" b="90000" l="10000" r="90000">
                        <a14:foregroundMark x1="53889" y1="9722" x2="53889" y2="9722"/>
                        <a14:foregroundMark x1="30000" y1="54167" x2="33889" y2="61667"/>
                        <a14:foregroundMark x1="28611" y1="56944" x2="28889" y2="61667"/>
                        <a14:foregroundMark x1="34722" y1="57222" x2="35278" y2="59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0" y="2304900"/>
            <a:ext cx="3429000" cy="3429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C6466E22-B6CC-CC8C-B3B4-719A99A517DC}"/>
                  </a:ext>
                </a:extLst>
              </p14:cNvPr>
              <p14:cNvContentPartPr/>
              <p14:nvPr/>
            </p14:nvContentPartPr>
            <p14:xfrm>
              <a:off x="-200430" y="723420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C6466E22-B6CC-CC8C-B3B4-719A99A517D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-209430" y="714420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21" name="Picture 4" descr="Cách vẽ nơ - Hướng dẫn vẽ thực sự đơn giản mới nhất 2022 - Vẽ.vn">
            <a:extLst>
              <a:ext uri="{FF2B5EF4-FFF2-40B4-BE49-F238E27FC236}">
                <a16:creationId xmlns:a16="http://schemas.microsoft.com/office/drawing/2014/main" id="{3D0201E2-9796-3C32-E34A-C1EDCB5C4A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992" y="4319569"/>
            <a:ext cx="1933575" cy="192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7DD24A1C-2F8E-8077-29F4-71DA494ACC32}"/>
              </a:ext>
            </a:extLst>
          </p:cNvPr>
          <p:cNvGrpSpPr/>
          <p:nvPr/>
        </p:nvGrpSpPr>
        <p:grpSpPr>
          <a:xfrm>
            <a:off x="1751800" y="5261760"/>
            <a:ext cx="294120" cy="944280"/>
            <a:chOff x="1875780" y="6067260"/>
            <a:chExt cx="294120" cy="94428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2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6B7314EE-F637-D54A-F3A0-9AA0EC7EB2B5}"/>
                    </a:ext>
                  </a:extLst>
                </p14:cNvPr>
                <p14:cNvContentPartPr/>
                <p14:nvPr/>
              </p14:nvContentPartPr>
              <p14:xfrm>
                <a:off x="1875780" y="6086340"/>
                <a:ext cx="134640" cy="91296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F95A9CAC-514B-89BF-07F4-07A7886C706F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867140" y="6077340"/>
                  <a:ext cx="152280" cy="9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4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3E2A9F09-A8DA-AF97-3830-22BCBDAC6085}"/>
                    </a:ext>
                  </a:extLst>
                </p14:cNvPr>
                <p14:cNvContentPartPr/>
                <p14:nvPr/>
              </p14:nvContentPartPr>
              <p14:xfrm>
                <a:off x="1990620" y="6076620"/>
                <a:ext cx="67320" cy="28512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7C96917A-5A3F-90B9-3901-1EF1C285B1E3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981980" y="6067980"/>
                  <a:ext cx="8496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6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C5BA5D47-8D99-4BA1-E444-DF9FF2E1CA7A}"/>
                    </a:ext>
                  </a:extLst>
                </p14:cNvPr>
                <p14:cNvContentPartPr/>
                <p14:nvPr/>
              </p14:nvContentPartPr>
              <p14:xfrm>
                <a:off x="1961820" y="6067260"/>
                <a:ext cx="208080" cy="94428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8F36EE14-D81D-6010-30EF-93FCB30681D9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953180" y="6058620"/>
                  <a:ext cx="225720" cy="961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8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243F7601-F2A1-5868-3609-7247AFD892FD}"/>
                  </a:ext>
                </a:extLst>
              </p14:cNvPr>
              <p14:cNvContentPartPr/>
              <p14:nvPr/>
            </p14:nvContentPartPr>
            <p14:xfrm>
              <a:off x="2447820" y="5733900"/>
              <a:ext cx="360" cy="36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243F7601-F2A1-5868-3609-7247AFD892FD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438820" y="572490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0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C5308F0A-A547-B97D-8C8C-E60B2B7F2C91}"/>
                  </a:ext>
                </a:extLst>
              </p14:cNvPr>
              <p14:cNvContentPartPr/>
              <p14:nvPr/>
            </p14:nvContentPartPr>
            <p14:xfrm>
              <a:off x="2390670" y="5675220"/>
              <a:ext cx="16560" cy="12528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C5308F0A-A547-B97D-8C8C-E60B2B7F2C91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2381670" y="5666220"/>
                <a:ext cx="34200" cy="14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2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5093086C-F154-F906-1AB8-10A6EA8F30C2}"/>
                  </a:ext>
                </a:extLst>
              </p14:cNvPr>
              <p14:cNvContentPartPr/>
              <p14:nvPr/>
            </p14:nvContentPartPr>
            <p14:xfrm>
              <a:off x="-629010" y="1733220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5093086C-F154-F906-1AB8-10A6EA8F30C2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-638010" y="1724220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29" name="Picture 12" descr="Student Who Gives Teacher Gifts To Teachers Day PNG Image and PSD File For  Free Download - Lovepik | 401616674">
            <a:extLst>
              <a:ext uri="{FF2B5EF4-FFF2-40B4-BE49-F238E27FC236}">
                <a16:creationId xmlns:a16="http://schemas.microsoft.com/office/drawing/2014/main" id="{E9CA7C76-8D0B-4B5E-7641-AB4006688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9500" l="6167" r="97333">
                        <a14:foregroundMark x1="12333" y1="45500" x2="14583" y2="69125"/>
                        <a14:foregroundMark x1="14583" y1="69125" x2="15000" y2="70500"/>
                        <a14:foregroundMark x1="9083" y1="47250" x2="11083" y2="57750"/>
                        <a14:foregroundMark x1="18333" y1="57000" x2="18333" y2="57000"/>
                        <a14:foregroundMark x1="9750" y1="63125" x2="6167" y2="80375"/>
                        <a14:foregroundMark x1="6167" y1="80375" x2="6167" y2="80375"/>
                        <a14:foregroundMark x1="10750" y1="87750" x2="10667" y2="97625"/>
                        <a14:foregroundMark x1="31833" y1="52875" x2="29583" y2="73625"/>
                        <a14:foregroundMark x1="54339" y1="68617" x2="55583" y2="76000"/>
                        <a14:foregroundMark x1="51833" y1="53750" x2="53712" y2="64895"/>
                        <a14:foregroundMark x1="55583" y1="76000" x2="55583" y2="76000"/>
                        <a14:foregroundMark x1="64167" y1="51625" x2="64167" y2="51625"/>
                        <a14:foregroundMark x1="80167" y1="51625" x2="80167" y2="51625"/>
                        <a14:foregroundMark x1="79000" y1="47875" x2="82083" y2="58875"/>
                        <a14:foregroundMark x1="89750" y1="20125" x2="91667" y2="27875"/>
                        <a14:foregroundMark x1="86417" y1="40750" x2="86583" y2="49875"/>
                        <a14:foregroundMark x1="77917" y1="43625" x2="81333" y2="53750"/>
                        <a14:foregroundMark x1="75583" y1="52500" x2="78500" y2="58625"/>
                        <a14:foregroundMark x1="80167" y1="58250" x2="82500" y2="66625"/>
                        <a14:foregroundMark x1="73917" y1="53125" x2="73917" y2="53125"/>
                        <a14:foregroundMark x1="76417" y1="46375" x2="76417" y2="46375"/>
                        <a14:foregroundMark x1="92333" y1="74875" x2="88833" y2="93500"/>
                        <a14:foregroundMark x1="80833" y1="80125" x2="83750" y2="99250"/>
                        <a14:foregroundMark x1="83750" y1="99250" x2="83750" y2="99000"/>
                        <a14:foregroundMark x1="89750" y1="91125" x2="93917" y2="98625"/>
                        <a14:foregroundMark x1="97333" y1="99500" x2="97333" y2="99500"/>
                        <a14:foregroundMark x1="49750" y1="72125" x2="50500" y2="87750"/>
                        <a14:foregroundMark x1="34833" y1="73125" x2="34833" y2="73125"/>
                        <a14:foregroundMark x1="28833" y1="66625" x2="28833" y2="66625"/>
                        <a14:foregroundMark x1="26167" y1="90000" x2="28333" y2="98875"/>
                        <a14:backgroundMark x1="53500" y1="66375" x2="53500" y2="66375"/>
                        <a14:backgroundMark x1="53083" y1="66375" x2="53667" y2="66375"/>
                        <a14:backgroundMark x1="53667" y1="66375" x2="55833" y2="66375"/>
                        <a14:backgroundMark x1="89583" y1="36500" x2="89583" y2="36500"/>
                        <a14:backgroundMark x1="91167" y1="44250" x2="91167" y2="44250"/>
                        <a14:backgroundMark x1="90417" y1="42500" x2="90417" y2="4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067" y="1905000"/>
            <a:ext cx="74295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08FA420-05A3-18F2-8B22-44963CE8D5E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683045" y="1378718"/>
            <a:ext cx="7797460" cy="278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83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>
            <a:extLst>
              <a:ext uri="{FF2B5EF4-FFF2-40B4-BE49-F238E27FC236}">
                <a16:creationId xmlns:a16="http://schemas.microsoft.com/office/drawing/2014/main" id="{E146F60A-C8A4-1C81-392C-304830741F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7329" y="4540749"/>
            <a:ext cx="12196057" cy="231725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0" y="4392607"/>
            <a:ext cx="12192000" cy="365587"/>
            <a:chOff x="0" y="0"/>
            <a:chExt cx="6186311" cy="1855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186311" cy="185501"/>
            </a:xfrm>
            <a:custGeom>
              <a:avLst/>
              <a:gdLst/>
              <a:ahLst/>
              <a:cxnLst/>
              <a:rect l="l" t="t" r="r" b="b"/>
              <a:pathLst>
                <a:path w="6186311" h="185501">
                  <a:moveTo>
                    <a:pt x="0" y="0"/>
                  </a:moveTo>
                  <a:lnTo>
                    <a:pt x="6186311" y="0"/>
                  </a:lnTo>
                  <a:lnTo>
                    <a:pt x="6186311" y="185501"/>
                  </a:lnTo>
                  <a:lnTo>
                    <a:pt x="0" y="185501"/>
                  </a:lnTo>
                  <a:close/>
                </a:path>
              </a:pathLst>
            </a:custGeom>
            <a:solidFill>
              <a:srgbClr val="C69F65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>
            <a:off x="3956572" y="589059"/>
            <a:ext cx="4278856" cy="321449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181611" y="267713"/>
            <a:ext cx="2624543" cy="453484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998055" y="642243"/>
            <a:ext cx="2152772" cy="2152772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>
            <a:off x="0" y="1"/>
            <a:ext cx="12192000" cy="300351"/>
            <a:chOff x="0" y="0"/>
            <a:chExt cx="6186311" cy="152400"/>
          </a:xfrm>
          <a:solidFill>
            <a:schemeClr val="bg1"/>
          </a:solidFill>
        </p:grpSpPr>
        <p:sp>
          <p:nvSpPr>
            <p:cNvPr id="13" name="Freeform 13"/>
            <p:cNvSpPr/>
            <p:nvPr/>
          </p:nvSpPr>
          <p:spPr>
            <a:xfrm>
              <a:off x="0" y="0"/>
              <a:ext cx="6186311" cy="152400"/>
            </a:xfrm>
            <a:custGeom>
              <a:avLst/>
              <a:gdLst/>
              <a:ahLst/>
              <a:cxnLst/>
              <a:rect l="l" t="t" r="r" b="b"/>
              <a:pathLst>
                <a:path w="6186311" h="152400">
                  <a:moveTo>
                    <a:pt x="0" y="0"/>
                  </a:moveTo>
                  <a:lnTo>
                    <a:pt x="6186311" y="0"/>
                  </a:lnTo>
                  <a:lnTo>
                    <a:pt x="6186311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 rot="-5400000">
            <a:off x="-2038357" y="205389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15" name="Freeform 15"/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 rot="-5400000">
            <a:off x="9853293" y="204612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17" name="Freeform 17"/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2695809" y="1645521"/>
            <a:ext cx="1423035" cy="27432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5CBA1F4-EBAE-BA6D-89F5-0FF94B6E5ECD}"/>
              </a:ext>
            </a:extLst>
          </p:cNvPr>
          <p:cNvSpPr txBox="1"/>
          <p:nvPr/>
        </p:nvSpPr>
        <p:spPr>
          <a:xfrm>
            <a:off x="4175807" y="1353643"/>
            <a:ext cx="4044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Góc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tuyên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dương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1435BBD-166A-6D07-1D04-C2CB6029993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434" b="95126" l="3302" r="30566">
                        <a14:foregroundMark x1="16132" y1="92453" x2="16132" y2="92453"/>
                        <a14:foregroundMark x1="17075" y1="95283" x2="17075" y2="95283"/>
                        <a14:foregroundMark x1="30566" y1="40094" x2="30566" y2="40094"/>
                        <a14:backgroundMark x1="23396" y1="77987" x2="23396" y2="77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680" b="1155"/>
          <a:stretch/>
        </p:blipFill>
        <p:spPr>
          <a:xfrm>
            <a:off x="-417678" y="1043028"/>
            <a:ext cx="3003871" cy="534665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72346FB-78BB-CB47-116B-16836250EDF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6" b="94182" l="69906" r="96604">
                        <a14:foregroundMark x1="69906" y1="42138" x2="69906" y2="42138"/>
                        <a14:foregroundMark x1="82264" y1="94182" x2="82264" y2="94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32" t="-1" b="-5412"/>
          <a:stretch/>
        </p:blipFill>
        <p:spPr>
          <a:xfrm>
            <a:off x="9517207" y="1124744"/>
            <a:ext cx="2964268" cy="581019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32784C5-D661-ADC1-5015-A7F4A54D9D24}"/>
              </a:ext>
            </a:extLst>
          </p:cNvPr>
          <p:cNvSpPr txBox="1"/>
          <p:nvPr/>
        </p:nvSpPr>
        <p:spPr>
          <a:xfrm>
            <a:off x="6123398" y="4960292"/>
            <a:ext cx="3783527" cy="82866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Hoa chăm chỉ</a:t>
            </a:r>
            <a:endParaRPr kumimoji="0" lang="en-US" sz="4267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CDDC6D-E723-2316-9F33-040E53A47BB0}"/>
              </a:ext>
            </a:extLst>
          </p:cNvPr>
          <p:cNvSpPr txBox="1"/>
          <p:nvPr/>
        </p:nvSpPr>
        <p:spPr>
          <a:xfrm>
            <a:off x="1906175" y="4932917"/>
            <a:ext cx="3929545" cy="82866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Hoa</a:t>
            </a:r>
            <a:r>
              <a:rPr kumimoji="0" lang="en-US" sz="426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267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chăm</a:t>
            </a:r>
            <a:r>
              <a:rPr kumimoji="0" lang="en-US" sz="426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267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chỉ</a:t>
            </a:r>
            <a:endParaRPr kumimoji="0" lang="en-US" sz="4267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441713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 animBg="1"/>
      <p:bldP spid="27" grpId="1" animBg="1"/>
      <p:bldP spid="20" grpId="0" animBg="1"/>
      <p:bldP spid="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4">
            <a:extLst>
              <a:ext uri="{FF2B5EF4-FFF2-40B4-BE49-F238E27FC236}">
                <a16:creationId xmlns:a16="http://schemas.microsoft.com/office/drawing/2014/main" id="{3A5524F7-85FC-7232-6A00-746E3AD3F677}"/>
              </a:ext>
            </a:extLst>
          </p:cNvPr>
          <p:cNvSpPr/>
          <p:nvPr/>
        </p:nvSpPr>
        <p:spPr>
          <a:xfrm>
            <a:off x="4978517" y="1648427"/>
            <a:ext cx="3365500" cy="3835399"/>
          </a:xfrm>
          <a:prstGeom prst="roundRect">
            <a:avLst/>
          </a:prstGeom>
          <a:noFill/>
          <a:ln w="34925" cap="rnd">
            <a:solidFill>
              <a:srgbClr val="FF0066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4">
            <a:extLst>
              <a:ext uri="{FF2B5EF4-FFF2-40B4-BE49-F238E27FC236}">
                <a16:creationId xmlns:a16="http://schemas.microsoft.com/office/drawing/2014/main" id="{F8DC8BFC-B09F-D67E-5041-E0BAF80C72C9}"/>
              </a:ext>
            </a:extLst>
          </p:cNvPr>
          <p:cNvSpPr/>
          <p:nvPr/>
        </p:nvSpPr>
        <p:spPr>
          <a:xfrm>
            <a:off x="8670529" y="1648428"/>
            <a:ext cx="3365500" cy="3835399"/>
          </a:xfrm>
          <a:prstGeom prst="roundRect">
            <a:avLst/>
          </a:prstGeom>
          <a:noFill/>
          <a:ln w="34925" cap="rnd">
            <a:solidFill>
              <a:srgbClr val="FF0066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9B8E6B-9905-D514-AC43-84285AB70C65}"/>
              </a:ext>
            </a:extLst>
          </p:cNvPr>
          <p:cNvSpPr txBox="1"/>
          <p:nvPr/>
        </p:nvSpPr>
        <p:spPr>
          <a:xfrm>
            <a:off x="1520576" y="365478"/>
            <a:ext cx="103411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Chúc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mừng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sinh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nhật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…</a:t>
            </a:r>
          </a:p>
        </p:txBody>
      </p:sp>
      <p:pic>
        <p:nvPicPr>
          <p:cNvPr id="3076" name="Picture 4" descr="Balloon Watercolor painting, Watercolor Balloon, three animated balloons,  watercolor Leaves, orange, watercolor Vector png | PNGWing">
            <a:extLst>
              <a:ext uri="{FF2B5EF4-FFF2-40B4-BE49-F238E27FC236}">
                <a16:creationId xmlns:a16="http://schemas.microsoft.com/office/drawing/2014/main" id="{50CF796F-B991-DD93-2325-D9E947B12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83" b="90000" l="10000" r="90000">
                        <a14:foregroundMark x1="56413" y1="23261" x2="56413" y2="23261"/>
                        <a14:foregroundMark x1="47208" y1="12581" x2="44674" y2="9783"/>
                        <a14:foregroundMark x1="78876" y1="40304" x2="78913" y2="43913"/>
                        <a14:backgroundMark x1="29239" y1="24783" x2="33370" y2="29130"/>
                        <a14:backgroundMark x1="29348" y1="24239" x2="27935" y2="23804"/>
                        <a14:backgroundMark x1="33370" y1="30217" x2="33370" y2="30217"/>
                        <a14:backgroundMark x1="33043" y1="30217" x2="35109" y2="31630"/>
                        <a14:backgroundMark x1="33370" y1="29674" x2="33370" y2="29674"/>
                        <a14:backgroundMark x1="33261" y1="29674" x2="33261" y2="29674"/>
                        <a14:backgroundMark x1="33261" y1="29674" x2="32826" y2="29239"/>
                        <a14:backgroundMark x1="48804" y1="12717" x2="50109" y2="17391"/>
                        <a14:backgroundMark x1="51304" y1="17609" x2="52717" y2="20761"/>
                        <a14:backgroundMark x1="47391" y1="12935" x2="47391" y2="12935"/>
                        <a14:backgroundMark x1="47174" y1="12717" x2="47391" y2="12065"/>
                        <a14:backgroundMark x1="49891" y1="15326" x2="51739" y2="18478"/>
                        <a14:backgroundMark x1="49239" y1="13152" x2="48370" y2="12500"/>
                        <a14:backgroundMark x1="47609" y1="12935" x2="46957" y2="11848"/>
                        <a14:backgroundMark x1="76848" y1="32283" x2="79674" y2="37826"/>
                        <a14:backgroundMark x1="77717" y1="36087" x2="79565" y2="40000"/>
                        <a14:backgroundMark x1="78913" y1="40326" x2="78913" y2="403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304" y="940677"/>
            <a:ext cx="3754225" cy="375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Balloon Watercolor painting, Watercolor Balloon, three animated balloons,  watercolor Leaves, orange, watercolor Vector png | PNGWing">
            <a:extLst>
              <a:ext uri="{FF2B5EF4-FFF2-40B4-BE49-F238E27FC236}">
                <a16:creationId xmlns:a16="http://schemas.microsoft.com/office/drawing/2014/main" id="{D969EC77-E6EC-E18C-F5D4-D8C4F3D69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83" b="90000" l="10000" r="90000">
                        <a14:foregroundMark x1="56413" y1="23261" x2="56413" y2="23261"/>
                        <a14:foregroundMark x1="47208" y1="12581" x2="44674" y2="9783"/>
                        <a14:foregroundMark x1="78876" y1="40304" x2="78913" y2="43913"/>
                        <a14:backgroundMark x1="29239" y1="24783" x2="33370" y2="29130"/>
                        <a14:backgroundMark x1="29348" y1="24239" x2="27935" y2="23804"/>
                        <a14:backgroundMark x1="33370" y1="30217" x2="33370" y2="30217"/>
                        <a14:backgroundMark x1="33043" y1="30217" x2="35109" y2="31630"/>
                        <a14:backgroundMark x1="33370" y1="29674" x2="33370" y2="29674"/>
                        <a14:backgroundMark x1="33261" y1="29674" x2="33261" y2="29674"/>
                        <a14:backgroundMark x1="33261" y1="29674" x2="32826" y2="29239"/>
                        <a14:backgroundMark x1="48804" y1="12717" x2="50109" y2="17391"/>
                        <a14:backgroundMark x1="51304" y1="17609" x2="52717" y2="20761"/>
                        <a14:backgroundMark x1="47391" y1="12935" x2="47391" y2="12935"/>
                        <a14:backgroundMark x1="47174" y1="12717" x2="47391" y2="12065"/>
                        <a14:backgroundMark x1="49891" y1="15326" x2="51739" y2="18478"/>
                        <a14:backgroundMark x1="49239" y1="13152" x2="48370" y2="12500"/>
                        <a14:backgroundMark x1="47609" y1="12935" x2="46957" y2="11848"/>
                        <a14:backgroundMark x1="76848" y1="32283" x2="79674" y2="37826"/>
                        <a14:backgroundMark x1="77717" y1="36087" x2="79565" y2="40000"/>
                        <a14:backgroundMark x1="78913" y1="40326" x2="78913" y2="403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5882">
            <a:off x="9779875" y="4175074"/>
            <a:ext cx="2796625" cy="279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EB9FFC-B8C5-6E33-6AD6-E7AA1FAD754E}"/>
              </a:ext>
            </a:extLst>
          </p:cNvPr>
          <p:cNvSpPr txBox="1"/>
          <p:nvPr/>
        </p:nvSpPr>
        <p:spPr>
          <a:xfrm>
            <a:off x="6096000" y="2133600"/>
            <a:ext cx="1396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927264-35C9-0600-90B9-E4B12DC7BA52}"/>
              </a:ext>
            </a:extLst>
          </p:cNvPr>
          <p:cNvSpPr txBox="1"/>
          <p:nvPr/>
        </p:nvSpPr>
        <p:spPr>
          <a:xfrm>
            <a:off x="9404802" y="2426045"/>
            <a:ext cx="1396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1264456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43502"/>
            <a:ext cx="12192000" cy="8745003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435225" y="2219325"/>
            <a:ext cx="7518400" cy="2235200"/>
          </a:xfrm>
          <a:custGeom>
            <a:avLst/>
            <a:gdLst/>
            <a:ahLst/>
            <a:cxnLst/>
            <a:rect l="l" t="t" r="r" b="b"/>
            <a:pathLst>
              <a:path w="7679019" h="2514879">
                <a:moveTo>
                  <a:pt x="0" y="0"/>
                </a:moveTo>
                <a:lnTo>
                  <a:pt x="7679019" y="0"/>
                </a:lnTo>
                <a:lnTo>
                  <a:pt x="7679019" y="2514879"/>
                </a:lnTo>
                <a:lnTo>
                  <a:pt x="0" y="251487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699936">
            <a:off x="2328604" y="3820417"/>
            <a:ext cx="869191" cy="1044073"/>
          </a:xfrm>
          <a:custGeom>
            <a:avLst/>
            <a:gdLst/>
            <a:ahLst/>
            <a:cxnLst/>
            <a:rect l="l" t="t" r="r" b="b"/>
            <a:pathLst>
              <a:path w="1303786" h="1566109">
                <a:moveTo>
                  <a:pt x="0" y="0"/>
                </a:moveTo>
                <a:lnTo>
                  <a:pt x="1303785" y="0"/>
                </a:lnTo>
                <a:lnTo>
                  <a:pt x="1303785" y="1566108"/>
                </a:lnTo>
                <a:lnTo>
                  <a:pt x="0" y="156610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4774347">
            <a:off x="10244982" y="-679596"/>
            <a:ext cx="2796598" cy="2796598"/>
          </a:xfrm>
          <a:custGeom>
            <a:avLst/>
            <a:gdLst/>
            <a:ahLst/>
            <a:cxnLst/>
            <a:rect l="l" t="t" r="r" b="b"/>
            <a:pathLst>
              <a:path w="4194897" h="4194897">
                <a:moveTo>
                  <a:pt x="0" y="0"/>
                </a:moveTo>
                <a:lnTo>
                  <a:pt x="4194896" y="0"/>
                </a:lnTo>
                <a:lnTo>
                  <a:pt x="4194896" y="4194897"/>
                </a:lnTo>
                <a:lnTo>
                  <a:pt x="0" y="41948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-1814153" y="5124030"/>
            <a:ext cx="4017453" cy="3183832"/>
          </a:xfrm>
          <a:custGeom>
            <a:avLst/>
            <a:gdLst/>
            <a:ahLst/>
            <a:cxnLst/>
            <a:rect l="l" t="t" r="r" b="b"/>
            <a:pathLst>
              <a:path w="6026180" h="4775748">
                <a:moveTo>
                  <a:pt x="0" y="0"/>
                </a:moveTo>
                <a:lnTo>
                  <a:pt x="6026181" y="0"/>
                </a:lnTo>
                <a:lnTo>
                  <a:pt x="6026181" y="4775748"/>
                </a:lnTo>
                <a:lnTo>
                  <a:pt x="0" y="477574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 rot="-332367">
            <a:off x="10608938" y="1817732"/>
            <a:ext cx="1395342" cy="948833"/>
          </a:xfrm>
          <a:custGeom>
            <a:avLst/>
            <a:gdLst/>
            <a:ahLst/>
            <a:cxnLst/>
            <a:rect l="l" t="t" r="r" b="b"/>
            <a:pathLst>
              <a:path w="2093013" h="1423249">
                <a:moveTo>
                  <a:pt x="0" y="0"/>
                </a:moveTo>
                <a:lnTo>
                  <a:pt x="2093012" y="0"/>
                </a:lnTo>
                <a:lnTo>
                  <a:pt x="2093012" y="1423249"/>
                </a:lnTo>
                <a:lnTo>
                  <a:pt x="0" y="142324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 rot="-834726">
            <a:off x="315983" y="338848"/>
            <a:ext cx="1158491" cy="1151251"/>
          </a:xfrm>
          <a:custGeom>
            <a:avLst/>
            <a:gdLst/>
            <a:ahLst/>
            <a:cxnLst/>
            <a:rect l="l" t="t" r="r" b="b"/>
            <a:pathLst>
              <a:path w="1737737" h="1726876">
                <a:moveTo>
                  <a:pt x="0" y="0"/>
                </a:moveTo>
                <a:lnTo>
                  <a:pt x="1737737" y="0"/>
                </a:lnTo>
                <a:lnTo>
                  <a:pt x="1737737" y="1726876"/>
                </a:lnTo>
                <a:lnTo>
                  <a:pt x="0" y="172687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0004312" y="4732660"/>
            <a:ext cx="1690081" cy="1333051"/>
          </a:xfrm>
          <a:custGeom>
            <a:avLst/>
            <a:gdLst/>
            <a:ahLst/>
            <a:cxnLst/>
            <a:rect l="l" t="t" r="r" b="b"/>
            <a:pathLst>
              <a:path w="2535122" h="1999577">
                <a:moveTo>
                  <a:pt x="0" y="0"/>
                </a:moveTo>
                <a:lnTo>
                  <a:pt x="2535122" y="0"/>
                </a:lnTo>
                <a:lnTo>
                  <a:pt x="2535122" y="1999577"/>
                </a:lnTo>
                <a:lnTo>
                  <a:pt x="0" y="199957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84B489-BB7C-5328-8DE1-04502FA20F1C}"/>
              </a:ext>
            </a:extLst>
          </p:cNvPr>
          <p:cNvSpPr txBox="1"/>
          <p:nvPr/>
        </p:nvSpPr>
        <p:spPr>
          <a:xfrm>
            <a:off x="2943225" y="2320925"/>
            <a:ext cx="6380480" cy="1734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630"/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Hoạt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động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2: </a:t>
            </a:r>
          </a:p>
          <a:p>
            <a:pPr algn="ctr" defTabSz="609630"/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Sinh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hoạt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theo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chủ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đề</a:t>
            </a:r>
            <a:endParaRPr lang="en-US" sz="5334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A691A310-A7AD-4FFF-BB2D-526955970FC3}"/>
              </a:ext>
            </a:extLst>
          </p:cNvPr>
          <p:cNvSpPr/>
          <p:nvPr/>
        </p:nvSpPr>
        <p:spPr>
          <a:xfrm>
            <a:off x="466725" y="161926"/>
            <a:ext cx="11040331" cy="31527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4925" cap="rnd">
            <a:solidFill>
              <a:srgbClr val="139F4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等线" panose="02010600030101010101" pitchFamily="2" charset="-12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B2D7A1-92B3-6CDF-D12F-1CAF6EE46622}"/>
              </a:ext>
            </a:extLst>
          </p:cNvPr>
          <p:cNvSpPr txBox="1"/>
          <p:nvPr/>
        </p:nvSpPr>
        <p:spPr>
          <a:xfrm>
            <a:off x="1447800" y="1207411"/>
            <a:ext cx="95821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BUỔI LIÊN HOAN CUỐI NĂM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ACAECE-7AA0-CB53-A211-D0A283684DAA}"/>
              </a:ext>
            </a:extLst>
          </p:cNvPr>
          <p:cNvSpPr txBox="1"/>
          <p:nvPr/>
        </p:nvSpPr>
        <p:spPr>
          <a:xfrm>
            <a:off x="5322510" y="503307"/>
            <a:ext cx="26852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Chủ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Đề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93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8">
            <a:extLst>
              <a:ext uri="{FF2B5EF4-FFF2-40B4-BE49-F238E27FC236}">
                <a16:creationId xmlns:a16="http://schemas.microsoft.com/office/drawing/2014/main" id="{262ACE01-1221-2086-34FD-C57D26F72A0E}"/>
              </a:ext>
            </a:extLst>
          </p:cNvPr>
          <p:cNvSpPr/>
          <p:nvPr/>
        </p:nvSpPr>
        <p:spPr>
          <a:xfrm>
            <a:off x="394520" y="484651"/>
            <a:ext cx="11402960" cy="6106465"/>
          </a:xfrm>
          <a:prstGeom prst="roundRect">
            <a:avLst/>
          </a:prstGeom>
          <a:solidFill>
            <a:schemeClr val="bg1">
              <a:alpha val="90000"/>
            </a:schemeClr>
          </a:solidFill>
          <a:ln w="34925" cap="rnd">
            <a:solidFill>
              <a:srgbClr val="139F4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EF42CF-D31C-46EE-A380-CB5C05B1F757}"/>
              </a:ext>
            </a:extLst>
          </p:cNvPr>
          <p:cNvSpPr txBox="1"/>
          <p:nvPr/>
        </p:nvSpPr>
        <p:spPr>
          <a:xfrm>
            <a:off x="1437633" y="692328"/>
            <a:ext cx="98426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Lựa chọn một việc làm chung của cả nhóm để chuẩn bị cho buổi liên hoan cuối năm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" name="Rounded Rectangle 55">
            <a:extLst>
              <a:ext uri="{FF2B5EF4-FFF2-40B4-BE49-F238E27FC236}">
                <a16:creationId xmlns:a16="http://schemas.microsoft.com/office/drawing/2014/main" id="{842D4A2C-E3C1-1404-747B-C7FDF3BD00C0}"/>
              </a:ext>
            </a:extLst>
          </p:cNvPr>
          <p:cNvSpPr/>
          <p:nvPr/>
        </p:nvSpPr>
        <p:spPr>
          <a:xfrm>
            <a:off x="2640733" y="1875299"/>
            <a:ext cx="7551017" cy="1033893"/>
          </a:xfrm>
          <a:prstGeom prst="roundRect">
            <a:avLst/>
          </a:prstGeom>
          <a:solidFill>
            <a:srgbClr val="FFFF00"/>
          </a:solidFill>
          <a:ln w="31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 defTabSz="914126">
              <a:buFont typeface="Arial" panose="020B0604020202020204" pitchFamily="34" charset="0"/>
              <a:buChar char="•"/>
              <a:defRPr/>
            </a:pPr>
            <a:r>
              <a:rPr lang="vi-VN" sz="3200" b="1" dirty="0">
                <a:solidFill>
                  <a:srgbClr val="0070C0"/>
                </a:solidFill>
                <a:latin typeface="Calibri"/>
                <a:ea typeface="字魂59号-创粗黑"/>
              </a:rPr>
              <a:t>Thống nhất lựa chọn một hoạt động và phân công nhiệm vụ cho mỗi người</a:t>
            </a:r>
            <a:endParaRPr lang="en-GB" sz="3200" b="1" dirty="0">
              <a:solidFill>
                <a:srgbClr val="0070C0"/>
              </a:solidFill>
              <a:latin typeface="Calibri"/>
              <a:ea typeface="字魂59号-创粗黑"/>
            </a:endParaRPr>
          </a:p>
        </p:txBody>
      </p:sp>
      <p:sp>
        <p:nvSpPr>
          <p:cNvPr id="5" name="Rounded Rectangle 55">
            <a:extLst>
              <a:ext uri="{FF2B5EF4-FFF2-40B4-BE49-F238E27FC236}">
                <a16:creationId xmlns:a16="http://schemas.microsoft.com/office/drawing/2014/main" id="{A89D8FEB-5253-D98A-B68A-09D686428B92}"/>
              </a:ext>
            </a:extLst>
          </p:cNvPr>
          <p:cNvSpPr/>
          <p:nvPr/>
        </p:nvSpPr>
        <p:spPr>
          <a:xfrm>
            <a:off x="2650258" y="3094499"/>
            <a:ext cx="7551017" cy="639301"/>
          </a:xfrm>
          <a:prstGeom prst="roundRect">
            <a:avLst/>
          </a:prstGeom>
          <a:solidFill>
            <a:srgbClr val="FFFF00"/>
          </a:solidFill>
          <a:ln w="31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 defTabSz="914126">
              <a:buFont typeface="Arial" panose="020B0604020202020204" pitchFamily="34" charset="0"/>
              <a:buChar char="•"/>
              <a:defRPr/>
            </a:pPr>
            <a:r>
              <a:rPr lang="vi-VN" sz="3200" b="1" dirty="0">
                <a:solidFill>
                  <a:srgbClr val="0070C0"/>
                </a:solidFill>
                <a:latin typeface="Calibri"/>
                <a:ea typeface="字魂59号-创粗黑"/>
              </a:rPr>
              <a:t>Thực hiện các công việc</a:t>
            </a:r>
            <a:endParaRPr lang="en-GB" sz="3200" b="1" dirty="0">
              <a:solidFill>
                <a:srgbClr val="0070C0"/>
              </a:solidFill>
              <a:latin typeface="Calibri"/>
              <a:ea typeface="字魂59号-创粗黑"/>
            </a:endParaRPr>
          </a:p>
        </p:txBody>
      </p:sp>
    </p:spTree>
    <p:extLst>
      <p:ext uri="{BB962C8B-B14F-4D97-AF65-F5344CB8AC3E}">
        <p14:creationId xmlns:p14="http://schemas.microsoft.com/office/powerpoint/2010/main" val="791487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8">
            <a:extLst>
              <a:ext uri="{FF2B5EF4-FFF2-40B4-BE49-F238E27FC236}">
                <a16:creationId xmlns:a16="http://schemas.microsoft.com/office/drawing/2014/main" id="{262ACE01-1221-2086-34FD-C57D26F72A0E}"/>
              </a:ext>
            </a:extLst>
          </p:cNvPr>
          <p:cNvSpPr/>
          <p:nvPr/>
        </p:nvSpPr>
        <p:spPr>
          <a:xfrm>
            <a:off x="394520" y="484651"/>
            <a:ext cx="11402960" cy="6106465"/>
          </a:xfrm>
          <a:prstGeom prst="roundRect">
            <a:avLst/>
          </a:prstGeom>
          <a:solidFill>
            <a:schemeClr val="bg1">
              <a:alpha val="90000"/>
            </a:schemeClr>
          </a:solidFill>
          <a:ln w="34925" cap="rnd">
            <a:solidFill>
              <a:srgbClr val="139F4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490789-767C-A183-C7B3-FEBBB8A19B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723900"/>
            <a:ext cx="59055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500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8">
            <a:extLst>
              <a:ext uri="{FF2B5EF4-FFF2-40B4-BE49-F238E27FC236}">
                <a16:creationId xmlns:a16="http://schemas.microsoft.com/office/drawing/2014/main" id="{262ACE01-1221-2086-34FD-C57D26F72A0E}"/>
              </a:ext>
            </a:extLst>
          </p:cNvPr>
          <p:cNvSpPr/>
          <p:nvPr/>
        </p:nvSpPr>
        <p:spPr>
          <a:xfrm>
            <a:off x="394520" y="484651"/>
            <a:ext cx="11402960" cy="6106465"/>
          </a:xfrm>
          <a:prstGeom prst="roundRect">
            <a:avLst/>
          </a:prstGeom>
          <a:solidFill>
            <a:schemeClr val="bg1">
              <a:alpha val="90000"/>
            </a:schemeClr>
          </a:solidFill>
          <a:ln w="34925" cap="rnd">
            <a:solidFill>
              <a:srgbClr val="139F4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EF42CF-D31C-46EE-A380-CB5C05B1F757}"/>
              </a:ext>
            </a:extLst>
          </p:cNvPr>
          <p:cNvSpPr txBox="1"/>
          <p:nvPr/>
        </p:nvSpPr>
        <p:spPr>
          <a:xfrm>
            <a:off x="1437633" y="692328"/>
            <a:ext cx="9842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Đánh giá hoạt động về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2" name="Rounded Rectangle 55">
            <a:extLst>
              <a:ext uri="{FF2B5EF4-FFF2-40B4-BE49-F238E27FC236}">
                <a16:creationId xmlns:a16="http://schemas.microsoft.com/office/drawing/2014/main" id="{842D4A2C-E3C1-1404-747B-C7FDF3BD00C0}"/>
              </a:ext>
            </a:extLst>
          </p:cNvPr>
          <p:cNvSpPr/>
          <p:nvPr/>
        </p:nvSpPr>
        <p:spPr>
          <a:xfrm>
            <a:off x="2640733" y="1875299"/>
            <a:ext cx="7551017" cy="1033893"/>
          </a:xfrm>
          <a:prstGeom prst="roundRect">
            <a:avLst/>
          </a:prstGeom>
          <a:solidFill>
            <a:srgbClr val="FFFF00"/>
          </a:solidFill>
          <a:ln w="31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 algn="just" defTabSz="914126">
              <a:buFont typeface="Arial" panose="020B0604020202020204" pitchFamily="34" charset="0"/>
              <a:buChar char="•"/>
              <a:defRPr/>
            </a:pPr>
            <a:r>
              <a:rPr lang="vi-VN" sz="3200" b="1" dirty="0">
                <a:solidFill>
                  <a:srgbClr val="0070C0"/>
                </a:solidFill>
                <a:latin typeface="Calibri"/>
                <a:ea typeface="字魂59号-创粗黑"/>
              </a:rPr>
              <a:t>Sự khéo léo, biết cách dùng dụng cụ an toàn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字魂59号-创粗黑"/>
              <a:cs typeface="+mn-cs"/>
            </a:endParaRPr>
          </a:p>
        </p:txBody>
      </p:sp>
      <p:sp>
        <p:nvSpPr>
          <p:cNvPr id="5" name="Rounded Rectangle 55">
            <a:extLst>
              <a:ext uri="{FF2B5EF4-FFF2-40B4-BE49-F238E27FC236}">
                <a16:creationId xmlns:a16="http://schemas.microsoft.com/office/drawing/2014/main" id="{A89D8FEB-5253-D98A-B68A-09D686428B92}"/>
              </a:ext>
            </a:extLst>
          </p:cNvPr>
          <p:cNvSpPr/>
          <p:nvPr/>
        </p:nvSpPr>
        <p:spPr>
          <a:xfrm>
            <a:off x="2650258" y="3094499"/>
            <a:ext cx="7551017" cy="639301"/>
          </a:xfrm>
          <a:prstGeom prst="roundRect">
            <a:avLst/>
          </a:prstGeom>
          <a:solidFill>
            <a:srgbClr val="FFFF00"/>
          </a:solidFill>
          <a:ln w="31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 algn="just" defTabSz="914126"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rgbClr val="0070C0"/>
                </a:solidFill>
                <a:latin typeface="Calibri"/>
                <a:ea typeface="字魂59号-创粗黑"/>
              </a:rPr>
              <a:t>K</a:t>
            </a:r>
            <a:r>
              <a:rPr lang="vi-VN" sz="3200" b="1" dirty="0">
                <a:solidFill>
                  <a:srgbClr val="0070C0"/>
                </a:solidFill>
                <a:latin typeface="Calibri"/>
                <a:ea typeface="字魂59号-创粗黑"/>
              </a:rPr>
              <a:t>ĩ năng làm việc nhóm</a:t>
            </a: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字魂59号-创粗黑"/>
              <a:cs typeface="+mn-cs"/>
            </a:endParaRPr>
          </a:p>
        </p:txBody>
      </p:sp>
      <p:sp>
        <p:nvSpPr>
          <p:cNvPr id="6" name="Rounded Rectangle 55">
            <a:extLst>
              <a:ext uri="{FF2B5EF4-FFF2-40B4-BE49-F238E27FC236}">
                <a16:creationId xmlns:a16="http://schemas.microsoft.com/office/drawing/2014/main" id="{61B720E4-4C12-2D0D-424D-8C125450AA89}"/>
              </a:ext>
            </a:extLst>
          </p:cNvPr>
          <p:cNvSpPr/>
          <p:nvPr/>
        </p:nvSpPr>
        <p:spPr>
          <a:xfrm>
            <a:off x="2659783" y="3999374"/>
            <a:ext cx="7551017" cy="639301"/>
          </a:xfrm>
          <a:prstGeom prst="roundRect">
            <a:avLst/>
          </a:prstGeom>
          <a:solidFill>
            <a:srgbClr val="FFFF00"/>
          </a:solidFill>
          <a:ln w="31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 algn="just" defTabSz="914126">
              <a:buFont typeface="Arial" panose="020B0604020202020204" pitchFamily="34" charset="0"/>
              <a:buChar char="•"/>
              <a:defRPr/>
            </a:pPr>
            <a:r>
              <a:rPr lang="vi-VN" sz="3200" b="1" dirty="0">
                <a:solidFill>
                  <a:srgbClr val="0070C0"/>
                </a:solidFill>
                <a:latin typeface="Calibri"/>
                <a:ea typeface="字魂59号-创粗黑"/>
              </a:rPr>
              <a:t>Hình thức và chất lượng sản phẩm</a:t>
            </a:r>
          </a:p>
          <a:p>
            <a:pPr marL="457200" lvl="0" indent="-457200" algn="just" defTabSz="914126">
              <a:buFont typeface="Arial" panose="020B0604020202020204" pitchFamily="34" charset="0"/>
              <a:buChar char="•"/>
              <a:defRPr/>
            </a:pPr>
            <a:endParaRPr lang="vi-VN" sz="3200" b="1" dirty="0">
              <a:solidFill>
                <a:srgbClr val="0070C0"/>
              </a:solidFill>
              <a:latin typeface="Calibri"/>
              <a:ea typeface="字魂59号-创粗黑"/>
            </a:endParaRPr>
          </a:p>
        </p:txBody>
      </p:sp>
    </p:spTree>
    <p:extLst>
      <p:ext uri="{BB962C8B-B14F-4D97-AF65-F5344CB8AC3E}">
        <p14:creationId xmlns:p14="http://schemas.microsoft.com/office/powerpoint/2010/main" val="1135857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CB281-E467-4787-BF53-2503870B0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E72CCB-5986-4663-A150-034CE4E93C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08" b="99491" l="189" r="98019">
                        <a14:foregroundMark x1="27900" y1="71138" x2="21226" y2="66384"/>
                        <a14:foregroundMark x1="30283" y1="72835" x2="27900" y2="71138"/>
                        <a14:foregroundMark x1="24151" y1="62649" x2="22830" y2="73514"/>
                        <a14:foregroundMark x1="22830" y1="73514" x2="23208" y2="86078"/>
                        <a14:foregroundMark x1="23208" y1="86078" x2="23868" y2="88625"/>
                        <a14:foregroundMark x1="21792" y1="93888" x2="21604" y2="99491"/>
                        <a14:foregroundMark x1="6698" y1="73175" x2="10472" y2="78438"/>
                        <a14:foregroundMark x1="10472" y1="78438" x2="10472" y2="78608"/>
                        <a14:foregroundMark x1="7547" y1="71307" x2="10000" y2="69779"/>
                        <a14:foregroundMark x1="7830" y1="68421" x2="10000" y2="66553"/>
                        <a14:foregroundMark x1="4151" y1="81664" x2="6792" y2="89474"/>
                        <a14:foregroundMark x1="6792" y1="89474" x2="13113" y2="98132"/>
                        <a14:foregroundMark x1="13113" y1="98132" x2="18019" y2="98302"/>
                        <a14:foregroundMark x1="377" y1="77759" x2="4434" y2="97793"/>
                        <a14:foregroundMark x1="33962" y1="93888" x2="40189" y2="92869"/>
                        <a14:foregroundMark x1="40189" y1="92869" x2="48208" y2="93039"/>
                        <a14:foregroundMark x1="39245" y1="78098" x2="51604" y2="79457"/>
                        <a14:foregroundMark x1="40189" y1="60951" x2="40189" y2="60951"/>
                        <a14:foregroundMark x1="74623" y1="78268" x2="89151" y2="79966"/>
                        <a14:foregroundMark x1="87925" y1="65535" x2="89906" y2="88455"/>
                        <a14:foregroundMark x1="89906" y1="88455" x2="89906" y2="88455"/>
                        <a14:foregroundMark x1="84057" y1="65874" x2="90189" y2="64686"/>
                        <a14:foregroundMark x1="90755" y1="64346" x2="94811" y2="73684"/>
                        <a14:foregroundMark x1="95943" y1="70628" x2="94245" y2="85059"/>
                        <a14:foregroundMark x1="95566" y1="87097" x2="91415" y2="98981"/>
                        <a14:foregroundMark x1="98019" y1="90832" x2="98019" y2="90832"/>
                        <a14:foregroundMark x1="87736" y1="86927" x2="83868" y2="93209"/>
                        <a14:foregroundMark x1="83868" y1="93209" x2="84057" y2="93209"/>
                        <a14:foregroundMark x1="75943" y1="97623" x2="70283" y2="96265"/>
                        <a14:foregroundMark x1="77736" y1="83192" x2="79906" y2="96604"/>
                        <a14:foregroundMark x1="38113" y1="85399" x2="40283" y2="98132"/>
                        <a14:foregroundMark x1="47264" y1="89134" x2="50000" y2="95416"/>
                        <a14:foregroundMark x1="84151" y1="80815" x2="85000" y2="84211"/>
                        <a14:foregroundMark x1="87075" y1="51783" x2="85472" y2="53650"/>
                        <a14:backgroundMark x1="38585" y1="61800" x2="38585" y2="61800"/>
                        <a14:backgroundMark x1="38113" y1="64007" x2="38113" y2="64007"/>
                        <a14:backgroundMark x1="41226" y1="61121" x2="41226" y2="61121"/>
                        <a14:backgroundMark x1="73396" y1="60611" x2="73396" y2="60611"/>
                        <a14:backgroundMark x1="72453" y1="62649" x2="72453" y2="62649"/>
                        <a14:backgroundMark x1="71604" y1="62309" x2="72075" y2="63328"/>
                        <a14:backgroundMark x1="91415" y1="45671" x2="93208" y2="52971"/>
                        <a14:backgroundMark x1="98396" y1="61121" x2="98396" y2="61121"/>
                        <a14:backgroundMark x1="97642" y1="64007" x2="97642" y2="64007"/>
                        <a14:backgroundMark x1="27830" y1="71138" x2="27830" y2="711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85" t="39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CBABE6F-9D3D-4135-BC52-57B2A0F1F2C6}"/>
              </a:ext>
            </a:extLst>
          </p:cNvPr>
          <p:cNvSpPr/>
          <p:nvPr/>
        </p:nvSpPr>
        <p:spPr>
          <a:xfrm>
            <a:off x="643508" y="390009"/>
            <a:ext cx="10904984" cy="6077982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59号-创粗黑"/>
              <a:ea typeface="字魂59号-创粗黑"/>
              <a:cs typeface="+mn-cs"/>
            </a:endParaRPr>
          </a:p>
        </p:txBody>
      </p:sp>
      <p:sp>
        <p:nvSpPr>
          <p:cNvPr id="12" name="Rounded Rectangle 7">
            <a:extLst>
              <a:ext uri="{FF2B5EF4-FFF2-40B4-BE49-F238E27FC236}">
                <a16:creationId xmlns:a16="http://schemas.microsoft.com/office/drawing/2014/main" id="{93B9975B-AEFE-421F-8DB7-A3F19FF8AC70}"/>
              </a:ext>
            </a:extLst>
          </p:cNvPr>
          <p:cNvSpPr/>
          <p:nvPr/>
        </p:nvSpPr>
        <p:spPr>
          <a:xfrm>
            <a:off x="1037688" y="422309"/>
            <a:ext cx="10182225" cy="1139791"/>
          </a:xfrm>
          <a:prstGeom prst="roundRect">
            <a:avLst/>
          </a:prstGeom>
          <a:solidFill>
            <a:srgbClr val="98DAED"/>
          </a:solidFill>
          <a:ln w="381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 b="1" dirty="0">
                <a:solidFill>
                  <a:prstClr val="black"/>
                </a:solidFill>
                <a:latin typeface="Calibri" panose="020F0502020204030204" charset="0"/>
                <a:cs typeface="Calibri" panose="020F0502020204030204" charset="0"/>
              </a:rPr>
              <a:t>V</a:t>
            </a:r>
            <a:r>
              <a:rPr lang="vi-VN" sz="3600" b="1" dirty="0">
                <a:solidFill>
                  <a:prstClr val="black"/>
                </a:solidFill>
                <a:latin typeface="Calibri" panose="020F0502020204030204" charset="0"/>
                <a:cs typeface="Calibri" panose="020F0502020204030204" charset="0"/>
              </a:rPr>
              <a:t>ề nhà cùng với người thân lập kế hoạch trai nghiệm cho mùa hè: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Calibri" panose="020F050202020403020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F778F6-88E8-C649-9D8B-AEBE94055253}"/>
              </a:ext>
            </a:extLst>
          </p:cNvPr>
          <p:cNvSpPr txBox="1"/>
          <p:nvPr/>
        </p:nvSpPr>
        <p:spPr>
          <a:xfrm>
            <a:off x="1047750" y="2190750"/>
            <a:ext cx="10229850" cy="359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indent="-2857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nl-NL" sz="3200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Cân đo chiều cao đầu hè để sau này so sánh với cân nặng, chiều cao sau hè</a:t>
            </a:r>
            <a:endParaRPr lang="en-US" sz="3200" b="1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marR="0" indent="-28575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nl-NL" sz="3200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Lên kế hoạch cụ thể: Đi thăm những đâu? Muốn gặp những ai? Sẽ đọc nhưng cuốn sách nào? Học thêm kĩ năng nào? Có ý định chia sẻ với những hoàn cảnh khó khăn nào?</a:t>
            </a:r>
            <a:endParaRPr lang="en-US" sz="3200" b="1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4142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8">
            <a:extLst>
              <a:ext uri="{FF2B5EF4-FFF2-40B4-BE49-F238E27FC236}">
                <a16:creationId xmlns:a16="http://schemas.microsoft.com/office/drawing/2014/main" id="{262ACE01-1221-2086-34FD-C57D26F72A0E}"/>
              </a:ext>
            </a:extLst>
          </p:cNvPr>
          <p:cNvSpPr/>
          <p:nvPr/>
        </p:nvSpPr>
        <p:spPr>
          <a:xfrm>
            <a:off x="394520" y="484651"/>
            <a:ext cx="11402960" cy="6106465"/>
          </a:xfrm>
          <a:prstGeom prst="roundRect">
            <a:avLst/>
          </a:prstGeom>
          <a:solidFill>
            <a:schemeClr val="bg1">
              <a:alpha val="90000"/>
            </a:schemeClr>
          </a:solidFill>
          <a:ln w="34925" cap="rnd">
            <a:solidFill>
              <a:srgbClr val="139F4E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949D88-DA06-CF39-38D1-19FBA0767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795337"/>
            <a:ext cx="5453063" cy="565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25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airplan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54B1879-4AB1-43FE-9991-840181CB73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44" t="54233" r="20000"/>
          <a:stretch/>
        </p:blipFill>
        <p:spPr>
          <a:xfrm>
            <a:off x="394119" y="2638832"/>
            <a:ext cx="9862243" cy="39297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C215DE7-D3D9-1274-664D-65831C852D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050" b="48250" l="52800" r="70300">
                        <a14:foregroundMark x1="56200" y1="36900" x2="56200" y2="36900"/>
                        <a14:foregroundMark x1="53700" y1="38350" x2="53700" y2="38350"/>
                        <a14:foregroundMark x1="52800" y1="37950" x2="52800" y2="37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78" t="26666" r="27629" b="49334"/>
          <a:stretch/>
        </p:blipFill>
        <p:spPr>
          <a:xfrm rot="464951">
            <a:off x="9683708" y="20129"/>
            <a:ext cx="1572484" cy="1832679"/>
          </a:xfrm>
          <a:prstGeom prst="rect">
            <a:avLst/>
          </a:prstGeom>
        </p:spPr>
      </p:pic>
      <p:pic>
        <p:nvPicPr>
          <p:cNvPr id="6" name="图片 25">
            <a:extLst>
              <a:ext uri="{FF2B5EF4-FFF2-40B4-BE49-F238E27FC236}">
                <a16:creationId xmlns:a16="http://schemas.microsoft.com/office/drawing/2014/main" id="{C3CA30DD-2AFC-169E-26BA-DE8DD6A4B72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7" t="9654" r="8393" b="15580"/>
          <a:stretch>
            <a:fillRect/>
          </a:stretch>
        </p:blipFill>
        <p:spPr>
          <a:xfrm>
            <a:off x="881257" y="936468"/>
            <a:ext cx="1719606" cy="16336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A7F0D1A-E55B-403B-982A-D093FB2667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1337" y="728747"/>
            <a:ext cx="7901101" cy="23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8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43502"/>
            <a:ext cx="12192000" cy="8745003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101530" y="2120811"/>
            <a:ext cx="7988941" cy="2616378"/>
          </a:xfrm>
          <a:custGeom>
            <a:avLst/>
            <a:gdLst/>
            <a:ahLst/>
            <a:cxnLst/>
            <a:rect l="l" t="t" r="r" b="b"/>
            <a:pathLst>
              <a:path w="11983412" h="3924567">
                <a:moveTo>
                  <a:pt x="0" y="0"/>
                </a:moveTo>
                <a:lnTo>
                  <a:pt x="11983412" y="0"/>
                </a:lnTo>
                <a:lnTo>
                  <a:pt x="11983412" y="3924568"/>
                </a:lnTo>
                <a:lnTo>
                  <a:pt x="0" y="39245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-1111338">
            <a:off x="936528" y="972140"/>
            <a:ext cx="2115821" cy="1920108"/>
          </a:xfrm>
          <a:custGeom>
            <a:avLst/>
            <a:gdLst/>
            <a:ahLst/>
            <a:cxnLst/>
            <a:rect l="l" t="t" r="r" b="b"/>
            <a:pathLst>
              <a:path w="3173732" h="2880162">
                <a:moveTo>
                  <a:pt x="0" y="0"/>
                </a:moveTo>
                <a:lnTo>
                  <a:pt x="3173731" y="0"/>
                </a:lnTo>
                <a:lnTo>
                  <a:pt x="3173731" y="2880161"/>
                </a:lnTo>
                <a:lnTo>
                  <a:pt x="0" y="28801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516238">
            <a:off x="9467547" y="3343992"/>
            <a:ext cx="1867759" cy="2305875"/>
          </a:xfrm>
          <a:custGeom>
            <a:avLst/>
            <a:gdLst/>
            <a:ahLst/>
            <a:cxnLst/>
            <a:rect l="l" t="t" r="r" b="b"/>
            <a:pathLst>
              <a:path w="2801638" h="3458812">
                <a:moveTo>
                  <a:pt x="0" y="0"/>
                </a:moveTo>
                <a:lnTo>
                  <a:pt x="2801638" y="0"/>
                </a:lnTo>
                <a:lnTo>
                  <a:pt x="2801638" y="3458812"/>
                </a:lnTo>
                <a:lnTo>
                  <a:pt x="0" y="345881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-9298865">
            <a:off x="10137590" y="-1818523"/>
            <a:ext cx="3848323" cy="3848323"/>
          </a:xfrm>
          <a:custGeom>
            <a:avLst/>
            <a:gdLst/>
            <a:ahLst/>
            <a:cxnLst/>
            <a:rect l="l" t="t" r="r" b="b"/>
            <a:pathLst>
              <a:path w="5772485" h="5772485">
                <a:moveTo>
                  <a:pt x="0" y="0"/>
                </a:moveTo>
                <a:lnTo>
                  <a:pt x="5772484" y="0"/>
                </a:lnTo>
                <a:lnTo>
                  <a:pt x="5772484" y="5772484"/>
                </a:lnTo>
                <a:lnTo>
                  <a:pt x="0" y="577248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rot="944067">
            <a:off x="10099983" y="184959"/>
            <a:ext cx="1635576" cy="1964655"/>
          </a:xfrm>
          <a:custGeom>
            <a:avLst/>
            <a:gdLst/>
            <a:ahLst/>
            <a:cxnLst/>
            <a:rect l="l" t="t" r="r" b="b"/>
            <a:pathLst>
              <a:path w="2453364" h="2946983">
                <a:moveTo>
                  <a:pt x="0" y="0"/>
                </a:moveTo>
                <a:lnTo>
                  <a:pt x="2453363" y="0"/>
                </a:lnTo>
                <a:lnTo>
                  <a:pt x="2453363" y="2946984"/>
                </a:lnTo>
                <a:lnTo>
                  <a:pt x="0" y="294698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-6485021">
            <a:off x="-1048016" y="4806301"/>
            <a:ext cx="3848323" cy="3848323"/>
          </a:xfrm>
          <a:custGeom>
            <a:avLst/>
            <a:gdLst/>
            <a:ahLst/>
            <a:cxnLst/>
            <a:rect l="l" t="t" r="r" b="b"/>
            <a:pathLst>
              <a:path w="5772485" h="5772485">
                <a:moveTo>
                  <a:pt x="0" y="0"/>
                </a:moveTo>
                <a:lnTo>
                  <a:pt x="5772485" y="0"/>
                </a:lnTo>
                <a:lnTo>
                  <a:pt x="5772485" y="5772485"/>
                </a:lnTo>
                <a:lnTo>
                  <a:pt x="0" y="577248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599128" y="4540043"/>
            <a:ext cx="1757370" cy="1632157"/>
          </a:xfrm>
          <a:custGeom>
            <a:avLst/>
            <a:gdLst/>
            <a:ahLst/>
            <a:cxnLst/>
            <a:rect l="l" t="t" r="r" b="b"/>
            <a:pathLst>
              <a:path w="2636055" h="2448236">
                <a:moveTo>
                  <a:pt x="0" y="0"/>
                </a:moveTo>
                <a:lnTo>
                  <a:pt x="2636056" y="0"/>
                </a:lnTo>
                <a:lnTo>
                  <a:pt x="2636056" y="2448236"/>
                </a:lnTo>
                <a:lnTo>
                  <a:pt x="0" y="244823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5735027" flipH="1">
            <a:off x="10263353" y="4655734"/>
            <a:ext cx="3006626" cy="3006626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10477921" flipH="1">
            <a:off x="-1096749" y="-1841460"/>
            <a:ext cx="3006626" cy="3006626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39"/>
                </a:lnTo>
                <a:lnTo>
                  <a:pt x="4509940" y="4509939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5347697" y="685801"/>
            <a:ext cx="2073880" cy="1830199"/>
          </a:xfrm>
          <a:custGeom>
            <a:avLst/>
            <a:gdLst/>
            <a:ahLst/>
            <a:cxnLst/>
            <a:rect l="l" t="t" r="r" b="b"/>
            <a:pathLst>
              <a:path w="3110820" h="2745299">
                <a:moveTo>
                  <a:pt x="0" y="0"/>
                </a:moveTo>
                <a:lnTo>
                  <a:pt x="3110820" y="0"/>
                </a:lnTo>
                <a:lnTo>
                  <a:pt x="3110820" y="2745299"/>
                </a:lnTo>
                <a:lnTo>
                  <a:pt x="0" y="2745299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5068877" y="4309660"/>
            <a:ext cx="2054247" cy="1964374"/>
          </a:xfrm>
          <a:custGeom>
            <a:avLst/>
            <a:gdLst/>
            <a:ahLst/>
            <a:cxnLst/>
            <a:rect l="l" t="t" r="r" b="b"/>
            <a:pathLst>
              <a:path w="3081371" h="2946561">
                <a:moveTo>
                  <a:pt x="0" y="0"/>
                </a:moveTo>
                <a:lnTo>
                  <a:pt x="3081370" y="0"/>
                </a:lnTo>
                <a:lnTo>
                  <a:pt x="3081370" y="2946561"/>
                </a:lnTo>
                <a:lnTo>
                  <a:pt x="0" y="2946561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925CAB6-CDCB-AACA-D5EB-8D04C7F621F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540001" y="2209801"/>
            <a:ext cx="6913463" cy="26702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43502"/>
            <a:ext cx="12192000" cy="8745003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042156" y="807319"/>
            <a:ext cx="10107688" cy="5243363"/>
          </a:xfrm>
          <a:custGeom>
            <a:avLst/>
            <a:gdLst/>
            <a:ahLst/>
            <a:cxnLst/>
            <a:rect l="l" t="t" r="r" b="b"/>
            <a:pathLst>
              <a:path w="15161532" h="7865045">
                <a:moveTo>
                  <a:pt x="0" y="0"/>
                </a:moveTo>
                <a:lnTo>
                  <a:pt x="15161532" y="0"/>
                </a:lnTo>
                <a:lnTo>
                  <a:pt x="15161532" y="7865044"/>
                </a:lnTo>
                <a:lnTo>
                  <a:pt x="0" y="78650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1500695">
            <a:off x="-427562" y="5635191"/>
            <a:ext cx="2598765" cy="1074019"/>
          </a:xfrm>
          <a:custGeom>
            <a:avLst/>
            <a:gdLst/>
            <a:ahLst/>
            <a:cxnLst/>
            <a:rect l="l" t="t" r="r" b="b"/>
            <a:pathLst>
              <a:path w="3898147" h="1611028">
                <a:moveTo>
                  <a:pt x="0" y="0"/>
                </a:moveTo>
                <a:lnTo>
                  <a:pt x="3898147" y="0"/>
                </a:lnTo>
                <a:lnTo>
                  <a:pt x="3898147" y="1611028"/>
                </a:lnTo>
                <a:lnTo>
                  <a:pt x="0" y="161102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2628256">
            <a:off x="9952050" y="54160"/>
            <a:ext cx="2714082" cy="1263282"/>
          </a:xfrm>
          <a:custGeom>
            <a:avLst/>
            <a:gdLst/>
            <a:ahLst/>
            <a:cxnLst/>
            <a:rect l="l" t="t" r="r" b="b"/>
            <a:pathLst>
              <a:path w="4071123" h="1894923">
                <a:moveTo>
                  <a:pt x="0" y="0"/>
                </a:moveTo>
                <a:lnTo>
                  <a:pt x="4071123" y="0"/>
                </a:lnTo>
                <a:lnTo>
                  <a:pt x="4071123" y="1894922"/>
                </a:lnTo>
                <a:lnTo>
                  <a:pt x="0" y="189492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753183" y="685801"/>
            <a:ext cx="1691785" cy="2072631"/>
          </a:xfrm>
          <a:custGeom>
            <a:avLst/>
            <a:gdLst/>
            <a:ahLst/>
            <a:cxnLst/>
            <a:rect l="l" t="t" r="r" b="b"/>
            <a:pathLst>
              <a:path w="2537678" h="3108947">
                <a:moveTo>
                  <a:pt x="0" y="0"/>
                </a:moveTo>
                <a:lnTo>
                  <a:pt x="2537678" y="0"/>
                </a:lnTo>
                <a:lnTo>
                  <a:pt x="2537678" y="3108947"/>
                </a:lnTo>
                <a:lnTo>
                  <a:pt x="0" y="310894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9087271" y="4194062"/>
            <a:ext cx="2073880" cy="1830199"/>
          </a:xfrm>
          <a:custGeom>
            <a:avLst/>
            <a:gdLst/>
            <a:ahLst/>
            <a:cxnLst/>
            <a:rect l="l" t="t" r="r" b="b"/>
            <a:pathLst>
              <a:path w="3110820" h="2745299">
                <a:moveTo>
                  <a:pt x="0" y="0"/>
                </a:moveTo>
                <a:lnTo>
                  <a:pt x="3110820" y="0"/>
                </a:lnTo>
                <a:lnTo>
                  <a:pt x="3110820" y="2745299"/>
                </a:lnTo>
                <a:lnTo>
                  <a:pt x="0" y="274529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400247">
            <a:off x="826350" y="3969886"/>
            <a:ext cx="1594428" cy="1968430"/>
          </a:xfrm>
          <a:custGeom>
            <a:avLst/>
            <a:gdLst/>
            <a:ahLst/>
            <a:cxnLst/>
            <a:rect l="l" t="t" r="r" b="b"/>
            <a:pathLst>
              <a:path w="2391642" h="2952645">
                <a:moveTo>
                  <a:pt x="0" y="0"/>
                </a:moveTo>
                <a:lnTo>
                  <a:pt x="2391642" y="0"/>
                </a:lnTo>
                <a:lnTo>
                  <a:pt x="2391642" y="2952645"/>
                </a:lnTo>
                <a:lnTo>
                  <a:pt x="0" y="2952645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5735027" flipH="1">
            <a:off x="10263353" y="4655734"/>
            <a:ext cx="3006626" cy="3006626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10477921" flipH="1">
            <a:off x="-1096749" y="-1841460"/>
            <a:ext cx="3006626" cy="3006626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39"/>
                </a:lnTo>
                <a:lnTo>
                  <a:pt x="4509940" y="4509939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783578">
            <a:off x="9509311" y="974440"/>
            <a:ext cx="1349404" cy="1620906"/>
          </a:xfrm>
          <a:custGeom>
            <a:avLst/>
            <a:gdLst/>
            <a:ahLst/>
            <a:cxnLst/>
            <a:rect l="l" t="t" r="r" b="b"/>
            <a:pathLst>
              <a:path w="2024106" h="2431359">
                <a:moveTo>
                  <a:pt x="0" y="0"/>
                </a:moveTo>
                <a:lnTo>
                  <a:pt x="2024107" y="0"/>
                </a:lnTo>
                <a:lnTo>
                  <a:pt x="2024107" y="2431359"/>
                </a:lnTo>
                <a:lnTo>
                  <a:pt x="0" y="243135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4" name="Bài hát CÁI MŨI">
            <a:hlinkClick r:id="" action="ppaction://media"/>
            <a:extLst>
              <a:ext uri="{FF2B5EF4-FFF2-40B4-BE49-F238E27FC236}">
                <a16:creationId xmlns:a16="http://schemas.microsoft.com/office/drawing/2014/main" id="{91C40009-469D-8B56-A216-57B626F3AFD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92100" y="276225"/>
            <a:ext cx="11461750" cy="64472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4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628256">
            <a:off x="9952050" y="54160"/>
            <a:ext cx="2714082" cy="1263282"/>
          </a:xfrm>
          <a:custGeom>
            <a:avLst/>
            <a:gdLst/>
            <a:ahLst/>
            <a:cxnLst/>
            <a:rect l="l" t="t" r="r" b="b"/>
            <a:pathLst>
              <a:path w="4071123" h="1894923">
                <a:moveTo>
                  <a:pt x="0" y="0"/>
                </a:moveTo>
                <a:lnTo>
                  <a:pt x="4071123" y="0"/>
                </a:lnTo>
                <a:lnTo>
                  <a:pt x="4071123" y="1894922"/>
                </a:lnTo>
                <a:lnTo>
                  <a:pt x="0" y="18949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-943502"/>
            <a:ext cx="12192000" cy="8745003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2107566" y="1944716"/>
            <a:ext cx="7988941" cy="2616378"/>
          </a:xfrm>
          <a:custGeom>
            <a:avLst/>
            <a:gdLst/>
            <a:ahLst/>
            <a:cxnLst/>
            <a:rect l="l" t="t" r="r" b="b"/>
            <a:pathLst>
              <a:path w="11983412" h="3924567">
                <a:moveTo>
                  <a:pt x="0" y="0"/>
                </a:moveTo>
                <a:lnTo>
                  <a:pt x="11983412" y="0"/>
                </a:lnTo>
                <a:lnTo>
                  <a:pt x="11983412" y="3924567"/>
                </a:lnTo>
                <a:lnTo>
                  <a:pt x="0" y="392456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747867">
            <a:off x="1773073" y="1321368"/>
            <a:ext cx="1180312" cy="1576377"/>
          </a:xfrm>
          <a:custGeom>
            <a:avLst/>
            <a:gdLst/>
            <a:ahLst/>
            <a:cxnLst/>
            <a:rect l="l" t="t" r="r" b="b"/>
            <a:pathLst>
              <a:path w="1770468" h="2364566">
                <a:moveTo>
                  <a:pt x="0" y="0"/>
                </a:moveTo>
                <a:lnTo>
                  <a:pt x="1770468" y="0"/>
                </a:lnTo>
                <a:lnTo>
                  <a:pt x="1770468" y="2364565"/>
                </a:lnTo>
                <a:lnTo>
                  <a:pt x="0" y="236456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2692400" y="2463801"/>
            <a:ext cx="7061200" cy="16417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Hoạt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động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1: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Hoạt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động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tổng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kết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  <a:r>
              <a:rPr lang="en-US" sz="5334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tuần</a:t>
            </a:r>
            <a:r>
              <a:rPr lang="en-US" sz="5334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Freeform 7"/>
          <p:cNvSpPr/>
          <p:nvPr/>
        </p:nvSpPr>
        <p:spPr>
          <a:xfrm>
            <a:off x="8817765" y="3252905"/>
            <a:ext cx="1757370" cy="1632157"/>
          </a:xfrm>
          <a:custGeom>
            <a:avLst/>
            <a:gdLst/>
            <a:ahLst/>
            <a:cxnLst/>
            <a:rect l="l" t="t" r="r" b="b"/>
            <a:pathLst>
              <a:path w="2636055" h="2448236">
                <a:moveTo>
                  <a:pt x="0" y="0"/>
                </a:moveTo>
                <a:lnTo>
                  <a:pt x="2636055" y="0"/>
                </a:lnTo>
                <a:lnTo>
                  <a:pt x="2636055" y="2448236"/>
                </a:lnTo>
                <a:lnTo>
                  <a:pt x="0" y="244823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1093096">
            <a:off x="9992004" y="473328"/>
            <a:ext cx="1598815" cy="1705402"/>
          </a:xfrm>
          <a:custGeom>
            <a:avLst/>
            <a:gdLst/>
            <a:ahLst/>
            <a:cxnLst/>
            <a:rect l="l" t="t" r="r" b="b"/>
            <a:pathLst>
              <a:path w="2398222" h="2558103">
                <a:moveTo>
                  <a:pt x="0" y="0"/>
                </a:moveTo>
                <a:lnTo>
                  <a:pt x="2398222" y="0"/>
                </a:lnTo>
                <a:lnTo>
                  <a:pt x="2398222" y="2558103"/>
                </a:lnTo>
                <a:lnTo>
                  <a:pt x="0" y="255810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5599704" y="884931"/>
            <a:ext cx="1405859" cy="1240671"/>
          </a:xfrm>
          <a:custGeom>
            <a:avLst/>
            <a:gdLst/>
            <a:ahLst/>
            <a:cxnLst/>
            <a:rect l="l" t="t" r="r" b="b"/>
            <a:pathLst>
              <a:path w="2108789" h="1861006">
                <a:moveTo>
                  <a:pt x="0" y="0"/>
                </a:moveTo>
                <a:lnTo>
                  <a:pt x="2108789" y="0"/>
                </a:lnTo>
                <a:lnTo>
                  <a:pt x="2108789" y="1861006"/>
                </a:lnTo>
                <a:lnTo>
                  <a:pt x="0" y="186100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-905096" y="-1325265"/>
            <a:ext cx="3006626" cy="3006626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0" y="0"/>
                </a:moveTo>
                <a:lnTo>
                  <a:pt x="4509939" y="0"/>
                </a:lnTo>
                <a:lnTo>
                  <a:pt x="4509939" y="4509940"/>
                </a:lnTo>
                <a:lnTo>
                  <a:pt x="0" y="45099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8" name="Picture 17" descr="Kids Cartoon Images - Free Download on Freepik">
            <a:extLst>
              <a:ext uri="{FF2B5EF4-FFF2-40B4-BE49-F238E27FC236}">
                <a16:creationId xmlns:a16="http://schemas.microsoft.com/office/drawing/2014/main" id="{758C37A0-4047-2282-4DF4-B782AC39E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34444" y1="28291" x2="44167" y2="32613"/>
                        <a14:foregroundMark x1="57500" y1="25344" x2="62778" y2="35363"/>
                        <a14:foregroundMark x1="50278" y1="31631" x2="49444" y2="451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3581400"/>
            <a:ext cx="2317438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Premium Vector | Happy cute kid boy with thumb up sign">
            <a:extLst>
              <a:ext uri="{FF2B5EF4-FFF2-40B4-BE49-F238E27FC236}">
                <a16:creationId xmlns:a16="http://schemas.microsoft.com/office/drawing/2014/main" id="{E91072DD-912C-EA9D-56F8-2437014F1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307" b="89936" l="9904" r="89936">
                        <a14:foregroundMark x1="47125" y1="8307" x2="47125" y2="8307"/>
                        <a14:foregroundMark x1="45687" y1="21406" x2="50799" y2="34824"/>
                        <a14:foregroundMark x1="58307" y1="23642" x2="57188" y2="34345"/>
                        <a14:foregroundMark x1="45208" y1="28594" x2="46166" y2="29553"/>
                        <a14:foregroundMark x1="42492" y1="24920" x2="47604" y2="31629"/>
                        <a14:foregroundMark x1="52716" y1="27636" x2="55751" y2="34345"/>
                        <a14:foregroundMark x1="42492" y1="26997" x2="46805" y2="31629"/>
                        <a14:foregroundMark x1="46645" y1="86741" x2="45847" y2="88019"/>
                        <a14:foregroundMark x1="43770" y1="89457" x2="48083" y2="85783"/>
                        <a14:foregroundMark x1="41214" y1="88978" x2="44089" y2="86581"/>
                        <a14:foregroundMark x1="60703" y1="85783" x2="63099" y2="88818"/>
                        <a14:foregroundMark x1="59744" y1="86262" x2="59744" y2="86262"/>
                        <a14:foregroundMark x1="64696" y1="86741" x2="66454" y2="89457"/>
                        <a14:foregroundMark x1="61342" y1="63259" x2="61342" y2="63259"/>
                        <a14:foregroundMark x1="61821" y1="62780" x2="61502" y2="64537"/>
                        <a14:backgroundMark x1="42492" y1="53994" x2="42492" y2="539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48800" y="3300306"/>
            <a:ext cx="3557694" cy="355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25E00A-A7FF-AD19-2AE0-D82586D2BD8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479" y="-811902"/>
            <a:ext cx="10096500" cy="5676900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8B9CDC87-CA8E-04F6-7501-78E3656476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6047" y="4595477"/>
            <a:ext cx="12196057" cy="23172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C418781-2C29-54C4-4645-19634BF773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254" b="97015" l="66812" r="97174">
                        <a14:foregroundMark x1="66884" y1="34179" x2="67681" y2="35821"/>
                        <a14:foregroundMark x1="66884" y1="47164" x2="66884" y2="47164"/>
                        <a14:foregroundMark x1="81957" y1="92687" x2="84275" y2="92537"/>
                        <a14:foregroundMark x1="80217" y1="97015" x2="83623" y2="97164"/>
                        <a14:foregroundMark x1="96739" y1="45672" x2="96739" y2="45672"/>
                        <a14:foregroundMark x1="97174" y1="54328" x2="97174" y2="54328"/>
                        <a14:foregroundMark x1="84565" y1="9254" x2="84565" y2="9254"/>
                        <a14:backgroundMark x1="74058" y1="60149" x2="74058" y2="60149"/>
                        <a14:backgroundMark x1="84710" y1="63582" x2="84710" y2="63582"/>
                        <a14:backgroundMark x1="82536" y1="67761" x2="82536" y2="67761"/>
                        <a14:backgroundMark x1="81377" y1="58209" x2="81377" y2="58209"/>
                        <a14:backgroundMark x1="72391" y1="48955" x2="72391" y2="489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688" b="-2893"/>
          <a:stretch/>
        </p:blipFill>
        <p:spPr>
          <a:xfrm>
            <a:off x="9192415" y="2912205"/>
            <a:ext cx="2649580" cy="3748268"/>
          </a:xfrm>
          <a:prstGeom prst="rect">
            <a:avLst/>
          </a:prstGeom>
        </p:spPr>
      </p:pic>
      <p:pic>
        <p:nvPicPr>
          <p:cNvPr id="8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158C41AD-B9BE-FDC1-7183-893D9EE55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950" y="905416"/>
            <a:ext cx="7596755" cy="607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59EC898-2271-C4C5-29C7-8DE03B6CF2AE}"/>
              </a:ext>
            </a:extLst>
          </p:cNvPr>
          <p:cNvSpPr txBox="1"/>
          <p:nvPr/>
        </p:nvSpPr>
        <p:spPr>
          <a:xfrm>
            <a:off x="3587940" y="1785469"/>
            <a:ext cx="48257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GV ĐIỀN Ở ĐÂY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GV ĐIỀN Ở ĐÂY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A0FE73-3175-4DD4-B01F-3F318A38989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93460" y="0"/>
            <a:ext cx="6005080" cy="185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1469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25E00A-A7FF-AD19-2AE0-D82586D2BD8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479" y="-811902"/>
            <a:ext cx="10096500" cy="5676900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8B9CDC87-CA8E-04F6-7501-78E3656476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6047" y="4595477"/>
            <a:ext cx="12196057" cy="23172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C418781-2C29-54C4-4645-19634BF773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254" b="97015" l="66812" r="97174">
                        <a14:foregroundMark x1="66884" y1="34179" x2="67681" y2="35821"/>
                        <a14:foregroundMark x1="66884" y1="47164" x2="66884" y2="47164"/>
                        <a14:foregroundMark x1="81957" y1="92687" x2="84275" y2="92537"/>
                        <a14:foregroundMark x1="80217" y1="97015" x2="83623" y2="97164"/>
                        <a14:foregroundMark x1="96739" y1="45672" x2="96739" y2="45672"/>
                        <a14:foregroundMark x1="97174" y1="54328" x2="97174" y2="54328"/>
                        <a14:foregroundMark x1="84565" y1="9254" x2="84565" y2="9254"/>
                        <a14:backgroundMark x1="74058" y1="60149" x2="74058" y2="60149"/>
                        <a14:backgroundMark x1="84710" y1="63582" x2="84710" y2="63582"/>
                        <a14:backgroundMark x1="82536" y1="67761" x2="82536" y2="67761"/>
                        <a14:backgroundMark x1="81377" y1="58209" x2="81377" y2="58209"/>
                        <a14:backgroundMark x1="72391" y1="48955" x2="72391" y2="489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688" b="-2893"/>
          <a:stretch/>
        </p:blipFill>
        <p:spPr>
          <a:xfrm>
            <a:off x="9192415" y="2912205"/>
            <a:ext cx="2649580" cy="3748268"/>
          </a:xfrm>
          <a:prstGeom prst="rect">
            <a:avLst/>
          </a:prstGeom>
        </p:spPr>
      </p:pic>
      <p:pic>
        <p:nvPicPr>
          <p:cNvPr id="8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158C41AD-B9BE-FDC1-7183-893D9EE55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950" y="905416"/>
            <a:ext cx="7596755" cy="607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6A5E39-71DC-1648-8CF2-5F9A15DDC85C}"/>
              </a:ext>
            </a:extLst>
          </p:cNvPr>
          <p:cNvSpPr txBox="1"/>
          <p:nvPr/>
        </p:nvSpPr>
        <p:spPr>
          <a:xfrm>
            <a:off x="3465311" y="84756"/>
            <a:ext cx="526137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225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 </a:t>
            </a:r>
            <a:r>
              <a:rPr kumimoji="0" lang="en-US" sz="4400" b="1" i="0" u="none" strike="noStrike" kern="1200" cap="none" spc="225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Phần</a:t>
            </a:r>
            <a:r>
              <a:rPr kumimoji="0" lang="en-US" sz="4400" b="1" i="0" u="none" strike="noStrike" kern="1200" cap="none" spc="225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225" normalizeH="0" baseline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nhận</a:t>
            </a:r>
            <a:r>
              <a:rPr kumimoji="0" lang="en-US" sz="4400" b="1" i="0" u="none" strike="noStrike" kern="1200" cap="none" spc="225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225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xét</a:t>
            </a:r>
            <a:r>
              <a:rPr kumimoji="0" lang="en-US" sz="4400" b="1" i="0" u="none" strike="noStrike" kern="1200" cap="none" spc="225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225" normalizeH="0" baseline="0" noProof="0" dirty="0" err="1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hoạt</a:t>
            </a:r>
            <a:r>
              <a:rPr kumimoji="0" lang="en-US" sz="4400" b="1" i="0" u="none" strike="noStrike" kern="1200" cap="none" spc="225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225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động</a:t>
            </a:r>
            <a:r>
              <a:rPr kumimoji="0" lang="en-US" sz="4400" b="1" i="0" u="none" strike="noStrike" kern="1200" cap="none" spc="225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225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tuần</a:t>
            </a:r>
            <a:r>
              <a:rPr kumimoji="0" lang="en-US" sz="4400" b="1" i="0" u="none" strike="noStrike" kern="1200" cap="none" spc="225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…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49CFA4-466B-059D-69C1-4CAF6C061238}"/>
              </a:ext>
            </a:extLst>
          </p:cNvPr>
          <p:cNvSpPr txBox="1"/>
          <p:nvPr/>
        </p:nvSpPr>
        <p:spPr>
          <a:xfrm>
            <a:off x="3587940" y="1785469"/>
            <a:ext cx="48257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GV ĐIỀN Ở ĐÂY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GV ĐIỀN Ở ĐÂY </a:t>
            </a:r>
          </a:p>
        </p:txBody>
      </p:sp>
    </p:spTree>
    <p:extLst>
      <p:ext uri="{BB962C8B-B14F-4D97-AF65-F5344CB8AC3E}">
        <p14:creationId xmlns:p14="http://schemas.microsoft.com/office/powerpoint/2010/main" val="3923751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4">
            <a:extLst>
              <a:ext uri="{FF2B5EF4-FFF2-40B4-BE49-F238E27FC236}">
                <a16:creationId xmlns:a16="http://schemas.microsoft.com/office/drawing/2014/main" id="{FD3E8B56-2CEF-F77D-19AB-81374978C7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057" y="4736035"/>
            <a:ext cx="12196057" cy="231725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0" y="4392607"/>
            <a:ext cx="12192000" cy="365587"/>
            <a:chOff x="0" y="0"/>
            <a:chExt cx="6186311" cy="1855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186311" cy="185501"/>
            </a:xfrm>
            <a:custGeom>
              <a:avLst/>
              <a:gdLst/>
              <a:ahLst/>
              <a:cxnLst/>
              <a:rect l="l" t="t" r="r" b="b"/>
              <a:pathLst>
                <a:path w="6186311" h="185501">
                  <a:moveTo>
                    <a:pt x="0" y="0"/>
                  </a:moveTo>
                  <a:lnTo>
                    <a:pt x="6186311" y="0"/>
                  </a:lnTo>
                  <a:lnTo>
                    <a:pt x="6186311" y="185501"/>
                  </a:lnTo>
                  <a:lnTo>
                    <a:pt x="0" y="185501"/>
                  </a:lnTo>
                  <a:close/>
                </a:path>
              </a:pathLst>
            </a:custGeom>
            <a:solidFill>
              <a:srgbClr val="C69F65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flipH="1">
            <a:off x="3956572" y="589059"/>
            <a:ext cx="4278856" cy="321449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654571" y="527594"/>
            <a:ext cx="2624543" cy="453484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998055" y="642243"/>
            <a:ext cx="2152772" cy="2152772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>
            <a:off x="0" y="1"/>
            <a:ext cx="12192000" cy="300351"/>
            <a:chOff x="0" y="0"/>
            <a:chExt cx="6186311" cy="152400"/>
          </a:xfrm>
          <a:solidFill>
            <a:schemeClr val="bg1"/>
          </a:solidFill>
        </p:grpSpPr>
        <p:sp>
          <p:nvSpPr>
            <p:cNvPr id="13" name="Freeform 13"/>
            <p:cNvSpPr/>
            <p:nvPr/>
          </p:nvSpPr>
          <p:spPr>
            <a:xfrm>
              <a:off x="0" y="0"/>
              <a:ext cx="6186311" cy="152400"/>
            </a:xfrm>
            <a:custGeom>
              <a:avLst/>
              <a:gdLst/>
              <a:ahLst/>
              <a:cxnLst/>
              <a:rect l="l" t="t" r="r" b="b"/>
              <a:pathLst>
                <a:path w="6186311" h="152400">
                  <a:moveTo>
                    <a:pt x="0" y="0"/>
                  </a:moveTo>
                  <a:lnTo>
                    <a:pt x="6186311" y="0"/>
                  </a:lnTo>
                  <a:lnTo>
                    <a:pt x="6186311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 rot="-5400000">
            <a:off x="-2038357" y="205389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15" name="Freeform 15"/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 rot="-5400000">
            <a:off x="9853293" y="204612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17" name="Freeform 17"/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487691" y="2257291"/>
            <a:ext cx="1423035" cy="27432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5CBA1F4-EBAE-BA6D-89F5-0FF94B6E5ECD}"/>
              </a:ext>
            </a:extLst>
          </p:cNvPr>
          <p:cNvSpPr txBox="1"/>
          <p:nvPr/>
        </p:nvSpPr>
        <p:spPr>
          <a:xfrm>
            <a:off x="3965825" y="889407"/>
            <a:ext cx="44076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Phần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làm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việc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của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ban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cán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sự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lớp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9A7484DC-3F39-A286-424F-FEFA31298CAC}"/>
              </a:ext>
            </a:extLst>
          </p:cNvPr>
          <p:cNvSpPr/>
          <p:nvPr/>
        </p:nvSpPr>
        <p:spPr>
          <a:xfrm>
            <a:off x="110252" y="158414"/>
            <a:ext cx="3949653" cy="2037645"/>
          </a:xfrm>
          <a:prstGeom prst="wedgeEllipseCallout">
            <a:avLst>
              <a:gd name="adj1" fmla="val 25608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1C5B9B5-B9BD-932C-E074-A3FFFAD9BA61}"/>
              </a:ext>
            </a:extLst>
          </p:cNvPr>
          <p:cNvSpPr txBox="1"/>
          <p:nvPr/>
        </p:nvSpPr>
        <p:spPr>
          <a:xfrm>
            <a:off x="207170" y="517232"/>
            <a:ext cx="36431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1" name="Speech Bubble: Oval 30">
            <a:extLst>
              <a:ext uri="{FF2B5EF4-FFF2-40B4-BE49-F238E27FC236}">
                <a16:creationId xmlns:a16="http://schemas.microsoft.com/office/drawing/2014/main" id="{F7A1441B-8C2B-95EE-B9A4-2F31A27856E0}"/>
              </a:ext>
            </a:extLst>
          </p:cNvPr>
          <p:cNvSpPr/>
          <p:nvPr/>
        </p:nvSpPr>
        <p:spPr>
          <a:xfrm>
            <a:off x="8467231" y="372315"/>
            <a:ext cx="3717851" cy="2037645"/>
          </a:xfrm>
          <a:prstGeom prst="wedgeEllipseCallout">
            <a:avLst>
              <a:gd name="adj1" fmla="val -15107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học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tập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trong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1435BBD-166A-6D07-1D04-C2CB6029993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434" b="95126" l="3302" r="30566">
                        <a14:foregroundMark x1="16132" y1="92453" x2="16132" y2="92453"/>
                        <a14:foregroundMark x1="17075" y1="95283" x2="17075" y2="95283"/>
                        <a14:foregroundMark x1="30566" y1="40094" x2="30566" y2="40094"/>
                        <a14:backgroundMark x1="23396" y1="77987" x2="23396" y2="77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680" b="1155"/>
          <a:stretch/>
        </p:blipFill>
        <p:spPr>
          <a:xfrm>
            <a:off x="1479591" y="1225722"/>
            <a:ext cx="3003871" cy="534665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72346FB-78BB-CB47-116B-16836250EDF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6" b="94182" l="69906" r="96604">
                        <a14:foregroundMark x1="69906" y1="42138" x2="69906" y2="42138"/>
                        <a14:foregroundMark x1="82264" y1="94182" x2="82264" y2="94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32" t="-1" b="-5412"/>
          <a:stretch/>
        </p:blipFill>
        <p:spPr>
          <a:xfrm>
            <a:off x="8654571" y="1382883"/>
            <a:ext cx="2794404" cy="547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54754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 animBg="1"/>
      <p:bldP spid="30" grpId="0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25E00A-A7FF-AD19-2AE0-D82586D2BD8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988" y="-941883"/>
            <a:ext cx="11044297" cy="6209812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8B9CDC87-CA8E-04F6-7501-78E3656476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6047" y="4595477"/>
            <a:ext cx="12196057" cy="23172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C418781-2C29-54C4-4645-19634BF773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254" b="97015" l="66812" r="97174">
                        <a14:foregroundMark x1="66884" y1="34179" x2="67681" y2="35821"/>
                        <a14:foregroundMark x1="66884" y1="47164" x2="66884" y2="47164"/>
                        <a14:foregroundMark x1="81957" y1="92687" x2="84275" y2="92537"/>
                        <a14:foregroundMark x1="80217" y1="97015" x2="83623" y2="97164"/>
                        <a14:foregroundMark x1="96739" y1="45672" x2="96739" y2="45672"/>
                        <a14:foregroundMark x1="97174" y1="54328" x2="97174" y2="54328"/>
                        <a14:foregroundMark x1="84565" y1="9254" x2="84565" y2="9254"/>
                        <a14:backgroundMark x1="74058" y1="60149" x2="74058" y2="60149"/>
                        <a14:backgroundMark x1="84710" y1="63582" x2="84710" y2="63582"/>
                        <a14:backgroundMark x1="82536" y1="67761" x2="82536" y2="67761"/>
                        <a14:backgroundMark x1="81377" y1="58209" x2="81377" y2="58209"/>
                        <a14:backgroundMark x1="72391" y1="48955" x2="72391" y2="489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688" b="-2893"/>
          <a:stretch/>
        </p:blipFill>
        <p:spPr>
          <a:xfrm>
            <a:off x="9192415" y="2912205"/>
            <a:ext cx="2649580" cy="3748268"/>
          </a:xfrm>
          <a:prstGeom prst="rect">
            <a:avLst/>
          </a:prstGeom>
        </p:spPr>
      </p:pic>
      <p:pic>
        <p:nvPicPr>
          <p:cNvPr id="8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158C41AD-B9BE-FDC1-7183-893D9EE55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950" y="905416"/>
            <a:ext cx="7596755" cy="607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4C5000-E9F2-9CA6-C544-20D091F2ECD1}"/>
              </a:ext>
            </a:extLst>
          </p:cNvPr>
          <p:cNvSpPr txBox="1"/>
          <p:nvPr/>
        </p:nvSpPr>
        <p:spPr>
          <a:xfrm>
            <a:off x="3587940" y="1683272"/>
            <a:ext cx="48257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Ưu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GV ĐIỀN Ở ĐÂY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GV ĐIỀN Ở ĐÂY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D37638-9C0E-4131-9746-78CBE0B021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46092" y="121772"/>
            <a:ext cx="6291617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166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25E00A-A7FF-AD19-2AE0-D82586D2BD8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479" y="-811902"/>
            <a:ext cx="10096500" cy="5676900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8B9CDC87-CA8E-04F6-7501-78E3656476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6047" y="4595477"/>
            <a:ext cx="12196057" cy="23172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C418781-2C29-54C4-4645-19634BF773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254" b="97015" l="66812" r="97174">
                        <a14:foregroundMark x1="66884" y1="34179" x2="67681" y2="35821"/>
                        <a14:foregroundMark x1="66884" y1="47164" x2="66884" y2="47164"/>
                        <a14:foregroundMark x1="81957" y1="92687" x2="84275" y2="92537"/>
                        <a14:foregroundMark x1="80217" y1="97015" x2="83623" y2="97164"/>
                        <a14:foregroundMark x1="96739" y1="45672" x2="96739" y2="45672"/>
                        <a14:foregroundMark x1="97174" y1="54328" x2="97174" y2="54328"/>
                        <a14:foregroundMark x1="84565" y1="9254" x2="84565" y2="9254"/>
                        <a14:backgroundMark x1="74058" y1="60149" x2="74058" y2="60149"/>
                        <a14:backgroundMark x1="84710" y1="63582" x2="84710" y2="63582"/>
                        <a14:backgroundMark x1="82536" y1="67761" x2="82536" y2="67761"/>
                        <a14:backgroundMark x1="81377" y1="58209" x2="81377" y2="58209"/>
                        <a14:backgroundMark x1="72391" y1="48955" x2="72391" y2="489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688" b="-2893"/>
          <a:stretch/>
        </p:blipFill>
        <p:spPr>
          <a:xfrm>
            <a:off x="9192415" y="2912205"/>
            <a:ext cx="2649580" cy="3748268"/>
          </a:xfrm>
          <a:prstGeom prst="rect">
            <a:avLst/>
          </a:prstGeom>
        </p:spPr>
      </p:pic>
      <p:pic>
        <p:nvPicPr>
          <p:cNvPr id="8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158C41AD-B9BE-FDC1-7183-893D9EE55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950" y="905416"/>
            <a:ext cx="7596755" cy="607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E10BF6-2E8A-94C3-78DF-E6E69A92A9E9}"/>
              </a:ext>
            </a:extLst>
          </p:cNvPr>
          <p:cNvSpPr txBox="1"/>
          <p:nvPr/>
        </p:nvSpPr>
        <p:spPr>
          <a:xfrm>
            <a:off x="3587940" y="1575528"/>
            <a:ext cx="48257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Hạn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GV ĐIỀN Ở ĐÂY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GV ĐIỀN Ở ĐÂY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B75BE1-3705-4CE4-9A2B-B07889367FE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70313" y="0"/>
            <a:ext cx="5907536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850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278</Words>
  <Application>Microsoft Office PowerPoint</Application>
  <PresentationFormat>Widescreen</PresentationFormat>
  <Paragraphs>47</Paragraphs>
  <Slides>19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等线</vt:lpstr>
      <vt:lpstr>微软雅黑</vt:lpstr>
      <vt:lpstr>包图简圆体</vt:lpstr>
      <vt:lpstr>字魂59号-创粗黑</vt:lpstr>
      <vt:lpstr>小考拉体</vt:lpstr>
      <vt:lpstr>Arial</vt:lpstr>
      <vt:lpstr>Calibri</vt:lpstr>
      <vt:lpstr>Cambria</vt:lpstr>
      <vt:lpstr>SVN-Hole Hearted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7</cp:revision>
  <dcterms:created xsi:type="dcterms:W3CDTF">2023-02-09T12:39:39Z</dcterms:created>
  <dcterms:modified xsi:type="dcterms:W3CDTF">2026-04-01T08:41:29Z</dcterms:modified>
</cp:coreProperties>
</file>